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8"/>
  </p:notesMasterIdLst>
  <p:sldIdLst>
    <p:sldId id="264" r:id="rId5"/>
    <p:sldId id="265" r:id="rId6"/>
    <p:sldId id="275" r:id="rId7"/>
    <p:sldId id="267" r:id="rId8"/>
    <p:sldId id="291" r:id="rId9"/>
    <p:sldId id="294" r:id="rId10"/>
    <p:sldId id="302" r:id="rId11"/>
    <p:sldId id="263" r:id="rId12"/>
    <p:sldId id="290" r:id="rId13"/>
    <p:sldId id="292" r:id="rId14"/>
    <p:sldId id="300" r:id="rId15"/>
    <p:sldId id="299" r:id="rId16"/>
    <p:sldId id="295" r:id="rId17"/>
    <p:sldId id="277" r:id="rId18"/>
    <p:sldId id="296" r:id="rId19"/>
    <p:sldId id="278" r:id="rId20"/>
    <p:sldId id="303" r:id="rId21"/>
    <p:sldId id="293" r:id="rId22"/>
    <p:sldId id="259" r:id="rId23"/>
    <p:sldId id="297" r:id="rId24"/>
    <p:sldId id="301" r:id="rId25"/>
    <p:sldId id="288"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643870-C1CD-4695-A585-F2F62D3F9CF1}" v="1745" dt="2020-11-13T18:28:45.899"/>
    <p1510:client id="{D39C913F-5285-49EA-8241-5C876FD0E308}" v="1481" dt="2020-11-19T23:14:50.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evor Scott" userId="S::tas477@nau.edu::8a578855-8409-4b5f-8977-26a81983ccf4" providerId="AD" clId="Web-{B52205F3-047C-401F-8E48-64D8FCF05140}"/>
    <pc:docChg chg="modSld sldOrd">
      <pc:chgData name="Trevor Scott" userId="S::tas477@nau.edu::8a578855-8409-4b5f-8977-26a81983ccf4" providerId="AD" clId="Web-{B52205F3-047C-401F-8E48-64D8FCF05140}" dt="2020-11-09T21:26:31.277" v="30" actId="1076"/>
      <pc:docMkLst>
        <pc:docMk/>
      </pc:docMkLst>
      <pc:sldChg chg="mod modShow">
        <pc:chgData name="Trevor Scott" userId="S::tas477@nau.edu::8a578855-8409-4b5f-8977-26a81983ccf4" providerId="AD" clId="Web-{B52205F3-047C-401F-8E48-64D8FCF05140}" dt="2020-11-09T21:25:17.917" v="3"/>
        <pc:sldMkLst>
          <pc:docMk/>
          <pc:sldMk cId="3622337347" sldId="281"/>
        </pc:sldMkLst>
      </pc:sldChg>
      <pc:sldChg chg="ord">
        <pc:chgData name="Trevor Scott" userId="S::tas477@nau.edu::8a578855-8409-4b5f-8977-26a81983ccf4" providerId="AD" clId="Web-{B52205F3-047C-401F-8E48-64D8FCF05140}" dt="2020-11-09T21:24:17.854" v="1"/>
        <pc:sldMkLst>
          <pc:docMk/>
          <pc:sldMk cId="2963164039" sldId="284"/>
        </pc:sldMkLst>
      </pc:sldChg>
      <pc:sldChg chg="addSp delSp modSp ord">
        <pc:chgData name="Trevor Scott" userId="S::tas477@nau.edu::8a578855-8409-4b5f-8977-26a81983ccf4" providerId="AD" clId="Web-{B52205F3-047C-401F-8E48-64D8FCF05140}" dt="2020-11-09T21:26:31.277" v="30" actId="1076"/>
        <pc:sldMkLst>
          <pc:docMk/>
          <pc:sldMk cId="3348130449" sldId="288"/>
        </pc:sldMkLst>
        <pc:spChg chg="mod">
          <ac:chgData name="Trevor Scott" userId="S::tas477@nau.edu::8a578855-8409-4b5f-8977-26a81983ccf4" providerId="AD" clId="Web-{B52205F3-047C-401F-8E48-64D8FCF05140}" dt="2020-11-09T21:25:33.136" v="19" actId="20577"/>
          <ac:spMkLst>
            <pc:docMk/>
            <pc:sldMk cId="3348130449" sldId="288"/>
            <ac:spMk id="2" creationId="{C2D50D58-8F72-4458-9B25-E052DFDF692C}"/>
          </ac:spMkLst>
        </pc:spChg>
        <pc:spChg chg="add del mod">
          <ac:chgData name="Trevor Scott" userId="S::tas477@nau.edu::8a578855-8409-4b5f-8977-26a81983ccf4" providerId="AD" clId="Web-{B52205F3-047C-401F-8E48-64D8FCF05140}" dt="2020-11-09T21:26:29.324" v="29"/>
          <ac:spMkLst>
            <pc:docMk/>
            <pc:sldMk cId="3348130449" sldId="288"/>
            <ac:spMk id="6" creationId="{2F235BEB-97AB-4902-837F-24F55C5E24EF}"/>
          </ac:spMkLst>
        </pc:spChg>
        <pc:spChg chg="add del mod">
          <ac:chgData name="Trevor Scott" userId="S::tas477@nau.edu::8a578855-8409-4b5f-8977-26a81983ccf4" providerId="AD" clId="Web-{B52205F3-047C-401F-8E48-64D8FCF05140}" dt="2020-11-09T21:26:22.824" v="26"/>
          <ac:spMkLst>
            <pc:docMk/>
            <pc:sldMk cId="3348130449" sldId="288"/>
            <ac:spMk id="8" creationId="{A6DCF2B5-3591-4FB9-ACF5-85B4371A4EA3}"/>
          </ac:spMkLst>
        </pc:spChg>
        <pc:picChg chg="add del mod">
          <ac:chgData name="Trevor Scott" userId="S::tas477@nau.edu::8a578855-8409-4b5f-8977-26a81983ccf4" providerId="AD" clId="Web-{B52205F3-047C-401F-8E48-64D8FCF05140}" dt="2020-11-09T21:26:31.277" v="30" actId="1076"/>
          <ac:picMkLst>
            <pc:docMk/>
            <pc:sldMk cId="3348130449" sldId="288"/>
            <ac:picMk id="4" creationId="{0D43510B-3D8F-4EFD-87E6-A0C3D4544D33}"/>
          </ac:picMkLst>
        </pc:picChg>
      </pc:sldChg>
    </pc:docChg>
  </pc:docChgLst>
  <pc:docChgLst>
    <pc:chgData name="Nathan Graydon Fisher" userId="S::ngf29@nau.edu::a0d1e6af-5899-416a-a580-c4c72debe542" providerId="AD" clId="Web-{94C96AB9-47A5-48C3-A9E6-8AE133D1D8F7}"/>
    <pc:docChg chg="addSld modSld">
      <pc:chgData name="Nathan Graydon Fisher" userId="S::ngf29@nau.edu::a0d1e6af-5899-416a-a580-c4c72debe542" providerId="AD" clId="Web-{94C96AB9-47A5-48C3-A9E6-8AE133D1D8F7}" dt="2020-09-28T00:25:59.812" v="1068" actId="20577"/>
      <pc:docMkLst>
        <pc:docMk/>
      </pc:docMkLst>
      <pc:sldChg chg="addSp delSp modSp">
        <pc:chgData name="Nathan Graydon Fisher" userId="S::ngf29@nau.edu::a0d1e6af-5899-416a-a580-c4c72debe542" providerId="AD" clId="Web-{94C96AB9-47A5-48C3-A9E6-8AE133D1D8F7}" dt="2020-09-27T23:31:24.749" v="596" actId="1076"/>
        <pc:sldMkLst>
          <pc:docMk/>
          <pc:sldMk cId="3492197322" sldId="259"/>
        </pc:sldMkLst>
        <pc:spChg chg="del mod">
          <ac:chgData name="Nathan Graydon Fisher" userId="S::ngf29@nau.edu::a0d1e6af-5899-416a-a580-c4c72debe542" providerId="AD" clId="Web-{94C96AB9-47A5-48C3-A9E6-8AE133D1D8F7}" dt="2020-09-27T23:14:57.828" v="564"/>
          <ac:spMkLst>
            <pc:docMk/>
            <pc:sldMk cId="3492197322" sldId="259"/>
            <ac:spMk id="3" creationId="{44D465B8-9133-4E2C-AC3A-5B4E9CBFFA0A}"/>
          </ac:spMkLst>
        </pc:spChg>
        <pc:spChg chg="add del">
          <ac:chgData name="Nathan Graydon Fisher" userId="S::ngf29@nau.edu::a0d1e6af-5899-416a-a580-c4c72debe542" providerId="AD" clId="Web-{94C96AB9-47A5-48C3-A9E6-8AE133D1D8F7}" dt="2020-09-27T23:24:09.175" v="590"/>
          <ac:spMkLst>
            <pc:docMk/>
            <pc:sldMk cId="3492197322" sldId="259"/>
            <ac:spMk id="15" creationId="{35FCE316-DF5A-44FD-8912-C0D4D3A1959D}"/>
          </ac:spMkLst>
        </pc:spChg>
        <pc:spChg chg="add del">
          <ac:chgData name="Nathan Graydon Fisher" userId="S::ngf29@nau.edu::a0d1e6af-5899-416a-a580-c4c72debe542" providerId="AD" clId="Web-{94C96AB9-47A5-48C3-A9E6-8AE133D1D8F7}" dt="2020-09-27T23:31:01.075" v="594"/>
          <ac:spMkLst>
            <pc:docMk/>
            <pc:sldMk cId="3492197322" sldId="259"/>
            <ac:spMk id="17" creationId="{03FDCCB4-EB61-4A84-99D5-4E27DADD3C89}"/>
          </ac:spMkLst>
        </pc:spChg>
        <pc:picChg chg="add mod">
          <ac:chgData name="Nathan Graydon Fisher" userId="S::ngf29@nau.edu::a0d1e6af-5899-416a-a580-c4c72debe542" providerId="AD" clId="Web-{94C96AB9-47A5-48C3-A9E6-8AE133D1D8F7}" dt="2020-09-27T23:15:03.594" v="565" actId="1076"/>
          <ac:picMkLst>
            <pc:docMk/>
            <pc:sldMk cId="3492197322" sldId="259"/>
            <ac:picMk id="6" creationId="{AA7A6275-DBF9-41F9-9121-28AA74A21661}"/>
          </ac:picMkLst>
        </pc:picChg>
        <pc:picChg chg="add mod">
          <ac:chgData name="Nathan Graydon Fisher" userId="S::ngf29@nau.edu::a0d1e6af-5899-416a-a580-c4c72debe542" providerId="AD" clId="Web-{94C96AB9-47A5-48C3-A9E6-8AE133D1D8F7}" dt="2020-09-27T23:15:29.658" v="568" actId="1076"/>
          <ac:picMkLst>
            <pc:docMk/>
            <pc:sldMk cId="3492197322" sldId="259"/>
            <ac:picMk id="7" creationId="{1531B07F-2F61-44DD-BB28-8753AF2EF866}"/>
          </ac:picMkLst>
        </pc:picChg>
        <pc:picChg chg="add mod">
          <ac:chgData name="Nathan Graydon Fisher" userId="S::ngf29@nau.edu::a0d1e6af-5899-416a-a580-c4c72debe542" providerId="AD" clId="Web-{94C96AB9-47A5-48C3-A9E6-8AE133D1D8F7}" dt="2020-09-27T23:15:21.157" v="567" actId="1076"/>
          <ac:picMkLst>
            <pc:docMk/>
            <pc:sldMk cId="3492197322" sldId="259"/>
            <ac:picMk id="8" creationId="{5ABD956A-5A9F-4EFD-87D5-1711967D0AC2}"/>
          </ac:picMkLst>
        </pc:picChg>
        <pc:picChg chg="add mod">
          <ac:chgData name="Nathan Graydon Fisher" userId="S::ngf29@nau.edu::a0d1e6af-5899-416a-a580-c4c72debe542" providerId="AD" clId="Web-{94C96AB9-47A5-48C3-A9E6-8AE133D1D8F7}" dt="2020-09-27T23:15:38.283" v="570" actId="1076"/>
          <ac:picMkLst>
            <pc:docMk/>
            <pc:sldMk cId="3492197322" sldId="259"/>
            <ac:picMk id="9" creationId="{5C9F09FF-6155-428B-A826-8BFE27C528B2}"/>
          </ac:picMkLst>
        </pc:picChg>
        <pc:picChg chg="add mod">
          <ac:chgData name="Nathan Graydon Fisher" userId="S::ngf29@nau.edu::a0d1e6af-5899-416a-a580-c4c72debe542" providerId="AD" clId="Web-{94C96AB9-47A5-48C3-A9E6-8AE133D1D8F7}" dt="2020-09-27T23:20:41.740" v="582" actId="14100"/>
          <ac:picMkLst>
            <pc:docMk/>
            <pc:sldMk cId="3492197322" sldId="259"/>
            <ac:picMk id="10" creationId="{9710696D-4989-44B7-BADF-0225EB65A82D}"/>
          </ac:picMkLst>
        </pc:picChg>
        <pc:picChg chg="add mod">
          <ac:chgData name="Nathan Graydon Fisher" userId="S::ngf29@nau.edu::a0d1e6af-5899-416a-a580-c4c72debe542" providerId="AD" clId="Web-{94C96AB9-47A5-48C3-A9E6-8AE133D1D8F7}" dt="2020-09-27T23:18:55.717" v="577" actId="1076"/>
          <ac:picMkLst>
            <pc:docMk/>
            <pc:sldMk cId="3492197322" sldId="259"/>
            <ac:picMk id="11" creationId="{1922A132-282E-444E-B83B-7745D4036092}"/>
          </ac:picMkLst>
        </pc:picChg>
        <pc:picChg chg="add mod">
          <ac:chgData name="Nathan Graydon Fisher" userId="S::ngf29@nau.edu::a0d1e6af-5899-416a-a580-c4c72debe542" providerId="AD" clId="Web-{94C96AB9-47A5-48C3-A9E6-8AE133D1D8F7}" dt="2020-09-27T23:20:36.942" v="581" actId="1076"/>
          <ac:picMkLst>
            <pc:docMk/>
            <pc:sldMk cId="3492197322" sldId="259"/>
            <ac:picMk id="12" creationId="{790CEBD9-00D0-4D24-BE3E-BFB7D5835DD5}"/>
          </ac:picMkLst>
        </pc:picChg>
        <pc:picChg chg="add mod">
          <ac:chgData name="Nathan Graydon Fisher" userId="S::ngf29@nau.edu::a0d1e6af-5899-416a-a580-c4c72debe542" providerId="AD" clId="Web-{94C96AB9-47A5-48C3-A9E6-8AE133D1D8F7}" dt="2020-09-27T23:21:34.508" v="584" actId="1076"/>
          <ac:picMkLst>
            <pc:docMk/>
            <pc:sldMk cId="3492197322" sldId="259"/>
            <ac:picMk id="13" creationId="{97E3E1C9-C19F-4708-BE55-7632306E2B28}"/>
          </ac:picMkLst>
        </pc:picChg>
        <pc:picChg chg="add mod">
          <ac:chgData name="Nathan Graydon Fisher" userId="S::ngf29@nau.edu::a0d1e6af-5899-416a-a580-c4c72debe542" providerId="AD" clId="Web-{94C96AB9-47A5-48C3-A9E6-8AE133D1D8F7}" dt="2020-09-27T23:31:24.749" v="596" actId="1076"/>
          <ac:picMkLst>
            <pc:docMk/>
            <pc:sldMk cId="3492197322" sldId="259"/>
            <ac:picMk id="14" creationId="{8085C6A2-054F-4DBD-AC52-3270AA1BC504}"/>
          </ac:picMkLst>
        </pc:picChg>
        <pc:picChg chg="add mod">
          <ac:chgData name="Nathan Graydon Fisher" userId="S::ngf29@nau.edu::a0d1e6af-5899-416a-a580-c4c72debe542" providerId="AD" clId="Web-{94C96AB9-47A5-48C3-A9E6-8AE133D1D8F7}" dt="2020-09-27T23:23:05.874" v="589" actId="1076"/>
          <ac:picMkLst>
            <pc:docMk/>
            <pc:sldMk cId="3492197322" sldId="259"/>
            <ac:picMk id="16" creationId="{099E75BC-C81F-4CC5-9BE2-B61114B7008D}"/>
          </ac:picMkLst>
        </pc:picChg>
        <pc:picChg chg="add mod">
          <ac:chgData name="Nathan Graydon Fisher" userId="S::ngf29@nau.edu::a0d1e6af-5899-416a-a580-c4c72debe542" providerId="AD" clId="Web-{94C96AB9-47A5-48C3-A9E6-8AE133D1D8F7}" dt="2020-09-27T23:31:07.498" v="595" actId="1076"/>
          <ac:picMkLst>
            <pc:docMk/>
            <pc:sldMk cId="3492197322" sldId="259"/>
            <ac:picMk id="18" creationId="{3C2A2A23-A38B-428C-A2FC-B84B9CBB6CBB}"/>
          </ac:picMkLst>
        </pc:picChg>
      </pc:sldChg>
      <pc:sldChg chg="modSp">
        <pc:chgData name="Nathan Graydon Fisher" userId="S::ngf29@nau.edu::a0d1e6af-5899-416a-a580-c4c72debe542" providerId="AD" clId="Web-{94C96AB9-47A5-48C3-A9E6-8AE133D1D8F7}" dt="2020-09-27T23:41:21.349" v="600"/>
        <pc:sldMkLst>
          <pc:docMk/>
          <pc:sldMk cId="3800557249" sldId="263"/>
        </pc:sldMkLst>
        <pc:graphicFrameChg chg="mod modGraphic">
          <ac:chgData name="Nathan Graydon Fisher" userId="S::ngf29@nau.edu::a0d1e6af-5899-416a-a580-c4c72debe542" providerId="AD" clId="Web-{94C96AB9-47A5-48C3-A9E6-8AE133D1D8F7}" dt="2020-09-27T22:49:09.263" v="550"/>
          <ac:graphicFrameMkLst>
            <pc:docMk/>
            <pc:sldMk cId="3800557249" sldId="263"/>
            <ac:graphicFrameMk id="10" creationId="{D220E0D2-CA6B-4DE5-B508-01520FFBC7CF}"/>
          </ac:graphicFrameMkLst>
        </pc:graphicFrameChg>
        <pc:graphicFrameChg chg="mod modGraphic">
          <ac:chgData name="Nathan Graydon Fisher" userId="S::ngf29@nau.edu::a0d1e6af-5899-416a-a580-c4c72debe542" providerId="AD" clId="Web-{94C96AB9-47A5-48C3-A9E6-8AE133D1D8F7}" dt="2020-09-27T23:41:21.349" v="600"/>
          <ac:graphicFrameMkLst>
            <pc:docMk/>
            <pc:sldMk cId="3800557249" sldId="263"/>
            <ac:graphicFrameMk id="14" creationId="{04B5F32D-A542-4E35-B433-C1F40531FDED}"/>
          </ac:graphicFrameMkLst>
        </pc:graphicFrameChg>
      </pc:sldChg>
      <pc:sldChg chg="modSp">
        <pc:chgData name="Nathan Graydon Fisher" userId="S::ngf29@nau.edu::a0d1e6af-5899-416a-a580-c4c72debe542" providerId="AD" clId="Web-{94C96AB9-47A5-48C3-A9E6-8AE133D1D8F7}" dt="2020-09-28T00:25:59.812" v="1068" actId="20577"/>
        <pc:sldMkLst>
          <pc:docMk/>
          <pc:sldMk cId="176031117" sldId="275"/>
        </pc:sldMkLst>
        <pc:spChg chg="mod">
          <ac:chgData name="Nathan Graydon Fisher" userId="S::ngf29@nau.edu::a0d1e6af-5899-416a-a580-c4c72debe542" providerId="AD" clId="Web-{94C96AB9-47A5-48C3-A9E6-8AE133D1D8F7}" dt="2020-09-28T00:25:59.812" v="1068" actId="20577"/>
          <ac:spMkLst>
            <pc:docMk/>
            <pc:sldMk cId="176031117" sldId="275"/>
            <ac:spMk id="4" creationId="{E0C523D5-EA47-4C00-BB01-0F48271055BF}"/>
          </ac:spMkLst>
        </pc:spChg>
      </pc:sldChg>
      <pc:sldChg chg="addSp modSp">
        <pc:chgData name="Nathan Graydon Fisher" userId="S::ngf29@nau.edu::a0d1e6af-5899-416a-a580-c4c72debe542" providerId="AD" clId="Web-{94C96AB9-47A5-48C3-A9E6-8AE133D1D8F7}" dt="2020-09-27T22:47:16.959" v="540" actId="1076"/>
        <pc:sldMkLst>
          <pc:docMk/>
          <pc:sldMk cId="3323428256" sldId="276"/>
        </pc:sldMkLst>
        <pc:spChg chg="mod">
          <ac:chgData name="Nathan Graydon Fisher" userId="S::ngf29@nau.edu::a0d1e6af-5899-416a-a580-c4c72debe542" providerId="AD" clId="Web-{94C96AB9-47A5-48C3-A9E6-8AE133D1D8F7}" dt="2020-09-27T22:47:10.302" v="537" actId="20577"/>
          <ac:spMkLst>
            <pc:docMk/>
            <pc:sldMk cId="3323428256" sldId="276"/>
            <ac:spMk id="3" creationId="{DCC1B816-ECDE-4195-BB69-01B46EB9AA47}"/>
          </ac:spMkLst>
        </pc:spChg>
        <pc:picChg chg="add mod">
          <ac:chgData name="Nathan Graydon Fisher" userId="S::ngf29@nau.edu::a0d1e6af-5899-416a-a580-c4c72debe542" providerId="AD" clId="Web-{94C96AB9-47A5-48C3-A9E6-8AE133D1D8F7}" dt="2020-09-27T22:47:16.959" v="540" actId="1076"/>
          <ac:picMkLst>
            <pc:docMk/>
            <pc:sldMk cId="3323428256" sldId="276"/>
            <ac:picMk id="7" creationId="{8A54A6FB-E0CA-4855-B743-8C8324829F1C}"/>
          </ac:picMkLst>
        </pc:picChg>
      </pc:sldChg>
      <pc:sldChg chg="modSp">
        <pc:chgData name="Nathan Graydon Fisher" userId="S::ngf29@nau.edu::a0d1e6af-5899-416a-a580-c4c72debe542" providerId="AD" clId="Web-{94C96AB9-47A5-48C3-A9E6-8AE133D1D8F7}" dt="2020-09-28T00:05:15.173" v="1062" actId="20577"/>
        <pc:sldMkLst>
          <pc:docMk/>
          <pc:sldMk cId="1174727132" sldId="277"/>
        </pc:sldMkLst>
        <pc:spChg chg="mod">
          <ac:chgData name="Nathan Graydon Fisher" userId="S::ngf29@nau.edu::a0d1e6af-5899-416a-a580-c4c72debe542" providerId="AD" clId="Web-{94C96AB9-47A5-48C3-A9E6-8AE133D1D8F7}" dt="2020-09-28T00:05:15.173" v="1062" actId="20577"/>
          <ac:spMkLst>
            <pc:docMk/>
            <pc:sldMk cId="1174727132" sldId="277"/>
            <ac:spMk id="3" creationId="{C1C99CF6-1DE7-4C16-AACB-E178C60D32FF}"/>
          </ac:spMkLst>
        </pc:spChg>
      </pc:sldChg>
      <pc:sldChg chg="delSp modSp add replId">
        <pc:chgData name="Nathan Graydon Fisher" userId="S::ngf29@nau.edu::a0d1e6af-5899-416a-a580-c4c72debe542" providerId="AD" clId="Web-{94C96AB9-47A5-48C3-A9E6-8AE133D1D8F7}" dt="2020-09-27T23:53:50.802" v="1054" actId="20577"/>
        <pc:sldMkLst>
          <pc:docMk/>
          <pc:sldMk cId="3622337347" sldId="281"/>
        </pc:sldMkLst>
        <pc:spChg chg="mod">
          <ac:chgData name="Nathan Graydon Fisher" userId="S::ngf29@nau.edu::a0d1e6af-5899-416a-a580-c4c72debe542" providerId="AD" clId="Web-{94C96AB9-47A5-48C3-A9E6-8AE133D1D8F7}" dt="2020-09-27T23:53:50.802" v="1054" actId="20577"/>
          <ac:spMkLst>
            <pc:docMk/>
            <pc:sldMk cId="3622337347" sldId="281"/>
            <ac:spMk id="3" creationId="{DCC1B816-ECDE-4195-BB69-01B46EB9AA47}"/>
          </ac:spMkLst>
        </pc:spChg>
        <pc:spChg chg="del">
          <ac:chgData name="Nathan Graydon Fisher" userId="S::ngf29@nau.edu::a0d1e6af-5899-416a-a580-c4c72debe542" providerId="AD" clId="Web-{94C96AB9-47A5-48C3-A9E6-8AE133D1D8F7}" dt="2020-09-27T23:49:16.191" v="603"/>
          <ac:spMkLst>
            <pc:docMk/>
            <pc:sldMk cId="3622337347" sldId="281"/>
            <ac:spMk id="8" creationId="{1E86CFB0-07B9-49E7-8918-70EB07AAB08E}"/>
          </ac:spMkLst>
        </pc:spChg>
        <pc:picChg chg="del">
          <ac:chgData name="Nathan Graydon Fisher" userId="S::ngf29@nau.edu::a0d1e6af-5899-416a-a580-c4c72debe542" providerId="AD" clId="Web-{94C96AB9-47A5-48C3-A9E6-8AE133D1D8F7}" dt="2020-09-27T23:49:12.753" v="602"/>
          <ac:picMkLst>
            <pc:docMk/>
            <pc:sldMk cId="3622337347" sldId="281"/>
            <ac:picMk id="7" creationId="{8A54A6FB-E0CA-4855-B743-8C8324829F1C}"/>
          </ac:picMkLst>
        </pc:picChg>
      </pc:sldChg>
    </pc:docChg>
  </pc:docChgLst>
  <pc:docChgLst>
    <pc:chgData name="Trevor Scott" userId="S::tas477@nau.edu::8a578855-8409-4b5f-8977-26a81983ccf4" providerId="AD" clId="Web-{CB725FFB-4669-4AE4-A855-E531F0980B99}"/>
    <pc:docChg chg="addSld modSld">
      <pc:chgData name="Trevor Scott" userId="S::tas477@nau.edu::8a578855-8409-4b5f-8977-26a81983ccf4" providerId="AD" clId="Web-{CB725FFB-4669-4AE4-A855-E531F0980B99}" dt="2020-11-13T00:57:29.745" v="2227" actId="20577"/>
      <pc:docMkLst>
        <pc:docMk/>
      </pc:docMkLst>
      <pc:sldChg chg="modSp">
        <pc:chgData name="Trevor Scott" userId="S::tas477@nau.edu::8a578855-8409-4b5f-8977-26a81983ccf4" providerId="AD" clId="Web-{CB725FFB-4669-4AE4-A855-E531F0980B99}" dt="2020-11-13T00:53:30.261" v="1932"/>
        <pc:sldMkLst>
          <pc:docMk/>
          <pc:sldMk cId="3800557249" sldId="263"/>
        </pc:sldMkLst>
        <pc:graphicFrameChg chg="mod modGraphic">
          <ac:chgData name="Trevor Scott" userId="S::tas477@nau.edu::8a578855-8409-4b5f-8977-26a81983ccf4" providerId="AD" clId="Web-{CB725FFB-4669-4AE4-A855-E531F0980B99}" dt="2020-11-13T00:45:41.810" v="1911"/>
          <ac:graphicFrameMkLst>
            <pc:docMk/>
            <pc:sldMk cId="3800557249" sldId="263"/>
            <ac:graphicFrameMk id="12" creationId="{A000A5CF-8CB7-4955-87A0-92FEE4765D1B}"/>
          </ac:graphicFrameMkLst>
        </pc:graphicFrameChg>
        <pc:graphicFrameChg chg="mod modGraphic">
          <ac:chgData name="Trevor Scott" userId="S::tas477@nau.edu::8a578855-8409-4b5f-8977-26a81983ccf4" providerId="AD" clId="Web-{CB725FFB-4669-4AE4-A855-E531F0980B99}" dt="2020-11-13T00:53:30.261" v="1932"/>
          <ac:graphicFrameMkLst>
            <pc:docMk/>
            <pc:sldMk cId="3800557249" sldId="263"/>
            <ac:graphicFrameMk id="14" creationId="{04B5F32D-A542-4E35-B433-C1F40531FDED}"/>
          </ac:graphicFrameMkLst>
        </pc:graphicFrameChg>
      </pc:sldChg>
      <pc:sldChg chg="addSp delSp modSp">
        <pc:chgData name="Trevor Scott" userId="S::tas477@nau.edu::8a578855-8409-4b5f-8977-26a81983ccf4" providerId="AD" clId="Web-{CB725FFB-4669-4AE4-A855-E531F0980B99}" dt="2020-11-13T00:41:22.436" v="1813" actId="20577"/>
        <pc:sldMkLst>
          <pc:docMk/>
          <pc:sldMk cId="3348130449" sldId="288"/>
        </pc:sldMkLst>
        <pc:spChg chg="mod">
          <ac:chgData name="Trevor Scott" userId="S::tas477@nau.edu::8a578855-8409-4b5f-8977-26a81983ccf4" providerId="AD" clId="Web-{CB725FFB-4669-4AE4-A855-E531F0980B99}" dt="2020-11-13T00:18:55.159" v="236" actId="20577"/>
          <ac:spMkLst>
            <pc:docMk/>
            <pc:sldMk cId="3348130449" sldId="288"/>
            <ac:spMk id="2" creationId="{C2D50D58-8F72-4458-9B25-E052DFDF692C}"/>
          </ac:spMkLst>
        </pc:spChg>
        <pc:spChg chg="mod">
          <ac:chgData name="Trevor Scott" userId="S::tas477@nau.edu::8a578855-8409-4b5f-8977-26a81983ccf4" providerId="AD" clId="Web-{CB725FFB-4669-4AE4-A855-E531F0980B99}" dt="2020-11-13T00:41:22.436" v="1813" actId="20577"/>
          <ac:spMkLst>
            <pc:docMk/>
            <pc:sldMk cId="3348130449" sldId="288"/>
            <ac:spMk id="5" creationId="{DD63B9B2-E01E-41D4-BC38-C30C750D2D40}"/>
          </ac:spMkLst>
        </pc:spChg>
        <pc:spChg chg="add del mod">
          <ac:chgData name="Trevor Scott" userId="S::tas477@nau.edu::8a578855-8409-4b5f-8977-26a81983ccf4" providerId="AD" clId="Web-{CB725FFB-4669-4AE4-A855-E531F0980B99}" dt="2020-11-13T00:18:57.878" v="239"/>
          <ac:spMkLst>
            <pc:docMk/>
            <pc:sldMk cId="3348130449" sldId="288"/>
            <ac:spMk id="7" creationId="{9932A340-69FF-43B6-A3A1-FBA9A2272924}"/>
          </ac:spMkLst>
        </pc:spChg>
        <pc:picChg chg="del">
          <ac:chgData name="Trevor Scott" userId="S::tas477@nau.edu::8a578855-8409-4b5f-8977-26a81983ccf4" providerId="AD" clId="Web-{CB725FFB-4669-4AE4-A855-E531F0980B99}" dt="2020-11-13T00:18:48.472" v="201"/>
          <ac:picMkLst>
            <pc:docMk/>
            <pc:sldMk cId="3348130449" sldId="288"/>
            <ac:picMk id="4" creationId="{0D43510B-3D8F-4EFD-87E6-A0C3D4544D33}"/>
          </ac:picMkLst>
        </pc:picChg>
      </pc:sldChg>
      <pc:sldChg chg="addSp modSp">
        <pc:chgData name="Trevor Scott" userId="S::tas477@nau.edu::8a578855-8409-4b5f-8977-26a81983ccf4" providerId="AD" clId="Web-{CB725FFB-4669-4AE4-A855-E531F0980B99}" dt="2020-11-13T00:46:14.654" v="1914" actId="1076"/>
        <pc:sldMkLst>
          <pc:docMk/>
          <pc:sldMk cId="166647741" sldId="292"/>
        </pc:sldMkLst>
        <pc:picChg chg="add mod modCrop">
          <ac:chgData name="Trevor Scott" userId="S::tas477@nau.edu::8a578855-8409-4b5f-8977-26a81983ccf4" providerId="AD" clId="Web-{CB725FFB-4669-4AE4-A855-E531F0980B99}" dt="2020-11-13T00:46:14.654" v="1914" actId="1076"/>
          <ac:picMkLst>
            <pc:docMk/>
            <pc:sldMk cId="166647741" sldId="292"/>
            <ac:picMk id="4" creationId="{87E6A1A9-E885-4716-9F9B-87D3199496A9}"/>
          </ac:picMkLst>
        </pc:picChg>
      </pc:sldChg>
      <pc:sldChg chg="addSp modSp">
        <pc:chgData name="Trevor Scott" userId="S::tas477@nau.edu::8a578855-8409-4b5f-8977-26a81983ccf4" providerId="AD" clId="Web-{CB725FFB-4669-4AE4-A855-E531F0980B99}" dt="2020-11-13T00:42:23.936" v="1873" actId="20577"/>
        <pc:sldMkLst>
          <pc:docMk/>
          <pc:sldMk cId="1295013494" sldId="293"/>
        </pc:sldMkLst>
        <pc:spChg chg="mod">
          <ac:chgData name="Trevor Scott" userId="S::tas477@nau.edu::8a578855-8409-4b5f-8977-26a81983ccf4" providerId="AD" clId="Web-{CB725FFB-4669-4AE4-A855-E531F0980B99}" dt="2020-11-13T00:42:23.936" v="1873" actId="20577"/>
          <ac:spMkLst>
            <pc:docMk/>
            <pc:sldMk cId="1295013494" sldId="293"/>
            <ac:spMk id="3" creationId="{22D58818-D90D-4F7F-9051-B3EA592CD9F0}"/>
          </ac:spMkLst>
        </pc:spChg>
        <pc:picChg chg="add mod">
          <ac:chgData name="Trevor Scott" userId="S::tas477@nau.edu::8a578855-8409-4b5f-8977-26a81983ccf4" providerId="AD" clId="Web-{CB725FFB-4669-4AE4-A855-E531F0980B99}" dt="2020-11-13T00:30:29.798" v="1168" actId="1076"/>
          <ac:picMkLst>
            <pc:docMk/>
            <pc:sldMk cId="1295013494" sldId="293"/>
            <ac:picMk id="4" creationId="{9537F3E5-98BE-41FA-8D13-95EC689B911B}"/>
          </ac:picMkLst>
        </pc:picChg>
      </pc:sldChg>
      <pc:sldChg chg="addSp delSp modSp new">
        <pc:chgData name="Trevor Scott" userId="S::tas477@nau.edu::8a578855-8409-4b5f-8977-26a81983ccf4" providerId="AD" clId="Web-{CB725FFB-4669-4AE4-A855-E531F0980B99}" dt="2020-11-13T00:18:20.784" v="119" actId="14100"/>
        <pc:sldMkLst>
          <pc:docMk/>
          <pc:sldMk cId="1085133039" sldId="296"/>
        </pc:sldMkLst>
        <pc:spChg chg="mod">
          <ac:chgData name="Trevor Scott" userId="S::tas477@nau.edu::8a578855-8409-4b5f-8977-26a81983ccf4" providerId="AD" clId="Web-{CB725FFB-4669-4AE4-A855-E531F0980B99}" dt="2020-11-13T00:17:32.253" v="18" actId="20577"/>
          <ac:spMkLst>
            <pc:docMk/>
            <pc:sldMk cId="1085133039" sldId="296"/>
            <ac:spMk id="2" creationId="{C7DEBD84-31B7-4AEF-B9E7-98390C64CA60}"/>
          </ac:spMkLst>
        </pc:spChg>
        <pc:spChg chg="del">
          <ac:chgData name="Trevor Scott" userId="S::tas477@nau.edu::8a578855-8409-4b5f-8977-26a81983ccf4" providerId="AD" clId="Web-{CB725FFB-4669-4AE4-A855-E531F0980B99}" dt="2020-11-13T00:16:57.535" v="1"/>
          <ac:spMkLst>
            <pc:docMk/>
            <pc:sldMk cId="1085133039" sldId="296"/>
            <ac:spMk id="3" creationId="{8F41C77C-9983-4B14-94E7-47BC7F37525C}"/>
          </ac:spMkLst>
        </pc:spChg>
        <pc:picChg chg="add mod ord">
          <ac:chgData name="Trevor Scott" userId="S::tas477@nau.edu::8a578855-8409-4b5f-8977-26a81983ccf4" providerId="AD" clId="Web-{CB725FFB-4669-4AE4-A855-E531F0980B99}" dt="2020-11-13T00:16:58.160" v="6" actId="14100"/>
          <ac:picMkLst>
            <pc:docMk/>
            <pc:sldMk cId="1085133039" sldId="296"/>
            <ac:picMk id="4" creationId="{BFEEA64F-6F9D-4FB5-AE6B-EA8A0B247224}"/>
          </ac:picMkLst>
        </pc:picChg>
        <pc:picChg chg="add mod">
          <ac:chgData name="Trevor Scott" userId="S::tas477@nau.edu::8a578855-8409-4b5f-8977-26a81983ccf4" providerId="AD" clId="Web-{CB725FFB-4669-4AE4-A855-E531F0980B99}" dt="2020-11-13T00:17:32.097" v="14" actId="1076"/>
          <ac:picMkLst>
            <pc:docMk/>
            <pc:sldMk cId="1085133039" sldId="296"/>
            <ac:picMk id="5" creationId="{FAD3B853-6D10-4E1C-98A0-6847C4F45402}"/>
          </ac:picMkLst>
        </pc:picChg>
        <pc:picChg chg="add mod">
          <ac:chgData name="Trevor Scott" userId="S::tas477@nau.edu::8a578855-8409-4b5f-8977-26a81983ccf4" providerId="AD" clId="Web-{CB725FFB-4669-4AE4-A855-E531F0980B99}" dt="2020-11-13T00:18:20.784" v="119" actId="14100"/>
          <ac:picMkLst>
            <pc:docMk/>
            <pc:sldMk cId="1085133039" sldId="296"/>
            <ac:picMk id="6" creationId="{D9967138-0B6D-46CC-AAE7-A7C0A759A538}"/>
          </ac:picMkLst>
        </pc:picChg>
      </pc:sldChg>
      <pc:sldChg chg="addSp delSp modSp new">
        <pc:chgData name="Trevor Scott" userId="S::tas477@nau.edu::8a578855-8409-4b5f-8977-26a81983ccf4" providerId="AD" clId="Web-{CB725FFB-4669-4AE4-A855-E531F0980B99}" dt="2020-11-13T00:57:29.745" v="2226" actId="20577"/>
        <pc:sldMkLst>
          <pc:docMk/>
          <pc:sldMk cId="1925970596" sldId="297"/>
        </pc:sldMkLst>
        <pc:spChg chg="mod">
          <ac:chgData name="Trevor Scott" userId="S::tas477@nau.edu::8a578855-8409-4b5f-8977-26a81983ccf4" providerId="AD" clId="Web-{CB725FFB-4669-4AE4-A855-E531F0980B99}" dt="2020-11-13T00:18:44.722" v="198" actId="20577"/>
          <ac:spMkLst>
            <pc:docMk/>
            <pc:sldMk cId="1925970596" sldId="297"/>
            <ac:spMk id="2" creationId="{B95400BD-225D-45B8-9609-E358866812FA}"/>
          </ac:spMkLst>
        </pc:spChg>
        <pc:spChg chg="mod">
          <ac:chgData name="Trevor Scott" userId="S::tas477@nau.edu::8a578855-8409-4b5f-8977-26a81983ccf4" providerId="AD" clId="Web-{CB725FFB-4669-4AE4-A855-E531F0980B99}" dt="2020-11-13T00:57:29.745" v="2226" actId="20577"/>
          <ac:spMkLst>
            <pc:docMk/>
            <pc:sldMk cId="1925970596" sldId="297"/>
            <ac:spMk id="3" creationId="{518D7A8A-C2BD-441E-8188-191B155E1B3F}"/>
          </ac:spMkLst>
        </pc:spChg>
        <pc:spChg chg="add del mod">
          <ac:chgData name="Trevor Scott" userId="S::tas477@nau.edu::8a578855-8409-4b5f-8977-26a81983ccf4" providerId="AD" clId="Web-{CB725FFB-4669-4AE4-A855-E531F0980B99}" dt="2020-11-13T00:19:14.690" v="240"/>
          <ac:spMkLst>
            <pc:docMk/>
            <pc:sldMk cId="1925970596" sldId="297"/>
            <ac:spMk id="4" creationId="{AF70AD88-D61D-4B90-89BE-B505B861A33C}"/>
          </ac:spMkLst>
        </pc:spChg>
      </pc:sldChg>
      <pc:sldChg chg="modSp">
        <pc:chgData name="Trevor Scott" userId="S::tas477@nau.edu::8a578855-8409-4b5f-8977-26a81983ccf4" providerId="AD" clId="Web-{CB725FFB-4669-4AE4-A855-E531F0980B99}" dt="2020-11-13T00:55:15.808" v="1955" actId="20577"/>
        <pc:sldMkLst>
          <pc:docMk/>
          <pc:sldMk cId="606396697" sldId="298"/>
        </pc:sldMkLst>
        <pc:spChg chg="mod">
          <ac:chgData name="Trevor Scott" userId="S::tas477@nau.edu::8a578855-8409-4b5f-8977-26a81983ccf4" providerId="AD" clId="Web-{CB725FFB-4669-4AE4-A855-E531F0980B99}" dt="2020-11-13T00:55:15.808" v="1955" actId="20577"/>
          <ac:spMkLst>
            <pc:docMk/>
            <pc:sldMk cId="606396697" sldId="298"/>
            <ac:spMk id="3" creationId="{22D58818-D90D-4F7F-9051-B3EA592CD9F0}"/>
          </ac:spMkLst>
        </pc:spChg>
      </pc:sldChg>
    </pc:docChg>
  </pc:docChgLst>
  <pc:docChgLst>
    <pc:chgData name="Trevor Scott" userId="S::tas477@nau.edu::8a578855-8409-4b5f-8977-26a81983ccf4" providerId="AD" clId="Web-{4A2CDBDD-88C7-48FA-AAE7-2C355FAC7295}"/>
    <pc:docChg chg="addSld delSld modSld">
      <pc:chgData name="Trevor Scott" userId="S::tas477@nau.edu::8a578855-8409-4b5f-8977-26a81983ccf4" providerId="AD" clId="Web-{4A2CDBDD-88C7-48FA-AAE7-2C355FAC7295}" dt="2020-09-25T00:15:48.537" v="265" actId="20577"/>
      <pc:docMkLst>
        <pc:docMk/>
      </pc:docMkLst>
      <pc:sldChg chg="modSp">
        <pc:chgData name="Trevor Scott" userId="S::tas477@nau.edu::8a578855-8409-4b5f-8977-26a81983ccf4" providerId="AD" clId="Web-{4A2CDBDD-88C7-48FA-AAE7-2C355FAC7295}" dt="2020-09-25T00:04:54.640" v="124" actId="14100"/>
        <pc:sldMkLst>
          <pc:docMk/>
          <pc:sldMk cId="109857222" sldId="256"/>
        </pc:sldMkLst>
        <pc:spChg chg="mod">
          <ac:chgData name="Trevor Scott" userId="S::tas477@nau.edu::8a578855-8409-4b5f-8977-26a81983ccf4" providerId="AD" clId="Web-{4A2CDBDD-88C7-48FA-AAE7-2C355FAC7295}" dt="2020-09-25T00:03:39.870" v="57" actId="20577"/>
          <ac:spMkLst>
            <pc:docMk/>
            <pc:sldMk cId="109857222" sldId="256"/>
            <ac:spMk id="2" creationId="{00000000-0000-0000-0000-000000000000}"/>
          </ac:spMkLst>
        </pc:spChg>
        <pc:spChg chg="mod">
          <ac:chgData name="Trevor Scott" userId="S::tas477@nau.edu::8a578855-8409-4b5f-8977-26a81983ccf4" providerId="AD" clId="Web-{4A2CDBDD-88C7-48FA-AAE7-2C355FAC7295}" dt="2020-09-25T00:04:54.640" v="124" actId="14100"/>
          <ac:spMkLst>
            <pc:docMk/>
            <pc:sldMk cId="109857222" sldId="256"/>
            <ac:spMk id="3" creationId="{00000000-0000-0000-0000-000000000000}"/>
          </ac:spMkLst>
        </pc:spChg>
      </pc:sldChg>
      <pc:sldChg chg="modSp new">
        <pc:chgData name="Trevor Scott" userId="S::tas477@nau.edu::8a578855-8409-4b5f-8977-26a81983ccf4" providerId="AD" clId="Web-{4A2CDBDD-88C7-48FA-AAE7-2C355FAC7295}" dt="2020-09-25T00:10:21.487" v="210" actId="20577"/>
        <pc:sldMkLst>
          <pc:docMk/>
          <pc:sldMk cId="1713071750" sldId="257"/>
        </pc:sldMkLst>
        <pc:spChg chg="mod">
          <ac:chgData name="Trevor Scott" userId="S::tas477@nau.edu::8a578855-8409-4b5f-8977-26a81983ccf4" providerId="AD" clId="Web-{4A2CDBDD-88C7-48FA-AAE7-2C355FAC7295}" dt="2020-09-25T00:08:28.949" v="157" actId="20577"/>
          <ac:spMkLst>
            <pc:docMk/>
            <pc:sldMk cId="1713071750" sldId="257"/>
            <ac:spMk id="2" creationId="{41FC0730-318B-4077-BDCC-0B35A491D4B6}"/>
          </ac:spMkLst>
        </pc:spChg>
        <pc:spChg chg="mod">
          <ac:chgData name="Trevor Scott" userId="S::tas477@nau.edu::8a578855-8409-4b5f-8977-26a81983ccf4" providerId="AD" clId="Web-{4A2CDBDD-88C7-48FA-AAE7-2C355FAC7295}" dt="2020-09-25T00:10:21.487" v="210" actId="20577"/>
          <ac:spMkLst>
            <pc:docMk/>
            <pc:sldMk cId="1713071750" sldId="257"/>
            <ac:spMk id="3" creationId="{765AEF5C-DD68-4BB5-971A-274B05A9E805}"/>
          </ac:spMkLst>
        </pc:spChg>
      </pc:sldChg>
      <pc:sldChg chg="modSp new">
        <pc:chgData name="Trevor Scott" userId="S::tas477@nau.edu::8a578855-8409-4b5f-8977-26a81983ccf4" providerId="AD" clId="Web-{4A2CDBDD-88C7-48FA-AAE7-2C355FAC7295}" dt="2020-09-25T00:10:55.973" v="227" actId="20577"/>
        <pc:sldMkLst>
          <pc:docMk/>
          <pc:sldMk cId="542701510" sldId="258"/>
        </pc:sldMkLst>
        <pc:spChg chg="mod">
          <ac:chgData name="Trevor Scott" userId="S::tas477@nau.edu::8a578855-8409-4b5f-8977-26a81983ccf4" providerId="AD" clId="Web-{4A2CDBDD-88C7-48FA-AAE7-2C355FAC7295}" dt="2020-09-25T00:08:46.700" v="184" actId="20577"/>
          <ac:spMkLst>
            <pc:docMk/>
            <pc:sldMk cId="542701510" sldId="258"/>
            <ac:spMk id="2" creationId="{CD0B1A80-DDFA-4E3B-8AA7-0348D3B22DAC}"/>
          </ac:spMkLst>
        </pc:spChg>
        <pc:spChg chg="mod">
          <ac:chgData name="Trevor Scott" userId="S::tas477@nau.edu::8a578855-8409-4b5f-8977-26a81983ccf4" providerId="AD" clId="Web-{4A2CDBDD-88C7-48FA-AAE7-2C355FAC7295}" dt="2020-09-25T00:10:55.973" v="227" actId="20577"/>
          <ac:spMkLst>
            <pc:docMk/>
            <pc:sldMk cId="542701510" sldId="258"/>
            <ac:spMk id="3" creationId="{DCC1B816-ECDE-4195-BB69-01B46EB9AA47}"/>
          </ac:spMkLst>
        </pc:spChg>
      </pc:sldChg>
      <pc:sldChg chg="modSp new">
        <pc:chgData name="Trevor Scott" userId="S::tas477@nau.edu::8a578855-8409-4b5f-8977-26a81983ccf4" providerId="AD" clId="Web-{4A2CDBDD-88C7-48FA-AAE7-2C355FAC7295}" dt="2020-09-25T00:10:45.973" v="223" actId="20577"/>
        <pc:sldMkLst>
          <pc:docMk/>
          <pc:sldMk cId="3492197322" sldId="259"/>
        </pc:sldMkLst>
        <pc:spChg chg="mod">
          <ac:chgData name="Trevor Scott" userId="S::tas477@nau.edu::8a578855-8409-4b5f-8977-26a81983ccf4" providerId="AD" clId="Web-{4A2CDBDD-88C7-48FA-AAE7-2C355FAC7295}" dt="2020-09-25T00:09:48.219" v="202" actId="20577"/>
          <ac:spMkLst>
            <pc:docMk/>
            <pc:sldMk cId="3492197322" sldId="259"/>
            <ac:spMk id="2" creationId="{780A6F9D-1E62-43F9-8ADE-5C7F11E5F25E}"/>
          </ac:spMkLst>
        </pc:spChg>
        <pc:spChg chg="mod">
          <ac:chgData name="Trevor Scott" userId="S::tas477@nau.edu::8a578855-8409-4b5f-8977-26a81983ccf4" providerId="AD" clId="Web-{4A2CDBDD-88C7-48FA-AAE7-2C355FAC7295}" dt="2020-09-25T00:10:45.973" v="223" actId="20577"/>
          <ac:spMkLst>
            <pc:docMk/>
            <pc:sldMk cId="3492197322" sldId="259"/>
            <ac:spMk id="3" creationId="{44D465B8-9133-4E2C-AC3A-5B4E9CBFFA0A}"/>
          </ac:spMkLst>
        </pc:spChg>
      </pc:sldChg>
      <pc:sldChg chg="modSp add replId">
        <pc:chgData name="Trevor Scott" userId="S::tas477@nau.edu::8a578855-8409-4b5f-8977-26a81983ccf4" providerId="AD" clId="Web-{4A2CDBDD-88C7-48FA-AAE7-2C355FAC7295}" dt="2020-09-25T00:15:48.068" v="263" actId="20577"/>
        <pc:sldMkLst>
          <pc:docMk/>
          <pc:sldMk cId="1271739742" sldId="260"/>
        </pc:sldMkLst>
        <pc:spChg chg="mod">
          <ac:chgData name="Trevor Scott" userId="S::tas477@nau.edu::8a578855-8409-4b5f-8977-26a81983ccf4" providerId="AD" clId="Web-{4A2CDBDD-88C7-48FA-AAE7-2C355FAC7295}" dt="2020-09-25T00:09:55.235" v="207" actId="20577"/>
          <ac:spMkLst>
            <pc:docMk/>
            <pc:sldMk cId="1271739742" sldId="260"/>
            <ac:spMk id="2" creationId="{780A6F9D-1E62-43F9-8ADE-5C7F11E5F25E}"/>
          </ac:spMkLst>
        </pc:spChg>
        <pc:spChg chg="mod">
          <ac:chgData name="Trevor Scott" userId="S::tas477@nau.edu::8a578855-8409-4b5f-8977-26a81983ccf4" providerId="AD" clId="Web-{4A2CDBDD-88C7-48FA-AAE7-2C355FAC7295}" dt="2020-09-25T00:15:48.068" v="263" actId="20577"/>
          <ac:spMkLst>
            <pc:docMk/>
            <pc:sldMk cId="1271739742" sldId="260"/>
            <ac:spMk id="3" creationId="{44D465B8-9133-4E2C-AC3A-5B4E9CBFFA0A}"/>
          </ac:spMkLst>
        </pc:spChg>
      </pc:sldChg>
      <pc:sldChg chg="add del replId">
        <pc:chgData name="Trevor Scott" userId="S::tas477@nau.edu::8a578855-8409-4b5f-8977-26a81983ccf4" providerId="AD" clId="Web-{4A2CDBDD-88C7-48FA-AAE7-2C355FAC7295}" dt="2020-09-25T00:14:50.378" v="261"/>
        <pc:sldMkLst>
          <pc:docMk/>
          <pc:sldMk cId="623750457" sldId="261"/>
        </pc:sldMkLst>
      </pc:sldChg>
      <pc:sldChg chg="add del replId">
        <pc:chgData name="Trevor Scott" userId="S::tas477@nau.edu::8a578855-8409-4b5f-8977-26a81983ccf4" providerId="AD" clId="Web-{4A2CDBDD-88C7-48FA-AAE7-2C355FAC7295}" dt="2020-09-25T00:14:50.971" v="262"/>
        <pc:sldMkLst>
          <pc:docMk/>
          <pc:sldMk cId="3900254893" sldId="262"/>
        </pc:sldMkLst>
      </pc:sldChg>
      <pc:sldChg chg="modSp new">
        <pc:chgData name="Trevor Scott" userId="S::tas477@nau.edu::8a578855-8409-4b5f-8977-26a81983ccf4" providerId="AD" clId="Web-{4A2CDBDD-88C7-48FA-AAE7-2C355FAC7295}" dt="2020-09-25T00:14:47.971" v="259" actId="20577"/>
        <pc:sldMkLst>
          <pc:docMk/>
          <pc:sldMk cId="3800557249" sldId="263"/>
        </pc:sldMkLst>
        <pc:spChg chg="mod">
          <ac:chgData name="Trevor Scott" userId="S::tas477@nau.edu::8a578855-8409-4b5f-8977-26a81983ccf4" providerId="AD" clId="Web-{4A2CDBDD-88C7-48FA-AAE7-2C355FAC7295}" dt="2020-09-25T00:14:26.017" v="254" actId="20577"/>
          <ac:spMkLst>
            <pc:docMk/>
            <pc:sldMk cId="3800557249" sldId="263"/>
            <ac:spMk id="2" creationId="{B899EF50-6364-4F67-A27C-881018293B16}"/>
          </ac:spMkLst>
        </pc:spChg>
        <pc:spChg chg="mod">
          <ac:chgData name="Trevor Scott" userId="S::tas477@nau.edu::8a578855-8409-4b5f-8977-26a81983ccf4" providerId="AD" clId="Web-{4A2CDBDD-88C7-48FA-AAE7-2C355FAC7295}" dt="2020-09-25T00:14:47.971" v="259" actId="20577"/>
          <ac:spMkLst>
            <pc:docMk/>
            <pc:sldMk cId="3800557249" sldId="263"/>
            <ac:spMk id="3" creationId="{5C97D8C1-014F-450D-A0E9-B0ED9B98B0D1}"/>
          </ac:spMkLst>
        </pc:spChg>
      </pc:sldChg>
    </pc:docChg>
  </pc:docChgLst>
  <pc:docChgLst>
    <pc:chgData name="Nathan" userId="a0d1e6af-5899-416a-a580-c4c72debe542" providerId="ADAL" clId="{D39C913F-5285-49EA-8241-5C876FD0E308}"/>
    <pc:docChg chg="undo custSel addSld delSld modSld sldOrd">
      <pc:chgData name="Nathan" userId="a0d1e6af-5899-416a-a580-c4c72debe542" providerId="ADAL" clId="{D39C913F-5285-49EA-8241-5C876FD0E308}" dt="2020-11-19T23:14:50.660" v="1470" actId="1076"/>
      <pc:docMkLst>
        <pc:docMk/>
      </pc:docMkLst>
      <pc:sldChg chg="modSp mod">
        <pc:chgData name="Nathan" userId="a0d1e6af-5899-416a-a580-c4c72debe542" providerId="ADAL" clId="{D39C913F-5285-49EA-8241-5C876FD0E308}" dt="2020-11-13T01:43:15.641" v="874" actId="20577"/>
        <pc:sldMkLst>
          <pc:docMk/>
          <pc:sldMk cId="176031117" sldId="275"/>
        </pc:sldMkLst>
        <pc:spChg chg="mod">
          <ac:chgData name="Nathan" userId="a0d1e6af-5899-416a-a580-c4c72debe542" providerId="ADAL" clId="{D39C913F-5285-49EA-8241-5C876FD0E308}" dt="2020-11-13T01:43:15.641" v="874" actId="20577"/>
          <ac:spMkLst>
            <pc:docMk/>
            <pc:sldMk cId="176031117" sldId="275"/>
            <ac:spMk id="3" creationId="{4548D5DD-B943-48DD-BA9C-867B83696EF7}"/>
          </ac:spMkLst>
        </pc:spChg>
      </pc:sldChg>
      <pc:sldChg chg="modSp">
        <pc:chgData name="Nathan" userId="a0d1e6af-5899-416a-a580-c4c72debe542" providerId="ADAL" clId="{D39C913F-5285-49EA-8241-5C876FD0E308}" dt="2020-11-13T01:33:25.191" v="444" actId="20577"/>
        <pc:sldMkLst>
          <pc:docMk/>
          <pc:sldMk cId="2762996579" sldId="278"/>
        </pc:sldMkLst>
        <pc:spChg chg="mod">
          <ac:chgData name="Nathan" userId="a0d1e6af-5899-416a-a580-c4c72debe542" providerId="ADAL" clId="{D39C913F-5285-49EA-8241-5C876FD0E308}" dt="2020-11-13T01:33:25.191" v="444" actId="20577"/>
          <ac:spMkLst>
            <pc:docMk/>
            <pc:sldMk cId="2762996579" sldId="278"/>
            <ac:spMk id="3" creationId="{718E221D-6C33-4FE2-A65C-B558E0634482}"/>
          </ac:spMkLst>
        </pc:spChg>
      </pc:sldChg>
      <pc:sldChg chg="del">
        <pc:chgData name="Nathan" userId="a0d1e6af-5899-416a-a580-c4c72debe542" providerId="ADAL" clId="{D39C913F-5285-49EA-8241-5C876FD0E308}" dt="2020-11-13T01:41:43.683" v="873" actId="47"/>
        <pc:sldMkLst>
          <pc:docMk/>
          <pc:sldMk cId="2229417702" sldId="283"/>
        </pc:sldMkLst>
      </pc:sldChg>
      <pc:sldChg chg="del">
        <pc:chgData name="Nathan" userId="a0d1e6af-5899-416a-a580-c4c72debe542" providerId="ADAL" clId="{D39C913F-5285-49EA-8241-5C876FD0E308}" dt="2020-11-13T01:41:22.100" v="872" actId="47"/>
        <pc:sldMkLst>
          <pc:docMk/>
          <pc:sldMk cId="2963164039" sldId="284"/>
        </pc:sldMkLst>
      </pc:sldChg>
      <pc:sldChg chg="modSp mod">
        <pc:chgData name="Nathan" userId="a0d1e6af-5899-416a-a580-c4c72debe542" providerId="ADAL" clId="{D39C913F-5285-49EA-8241-5C876FD0E308}" dt="2020-11-13T01:39:16.728" v="833" actId="1076"/>
        <pc:sldMkLst>
          <pc:docMk/>
          <pc:sldMk cId="1295013494" sldId="293"/>
        </pc:sldMkLst>
        <pc:spChg chg="mod">
          <ac:chgData name="Nathan" userId="a0d1e6af-5899-416a-a580-c4c72debe542" providerId="ADAL" clId="{D39C913F-5285-49EA-8241-5C876FD0E308}" dt="2020-11-13T01:39:12.587" v="832" actId="14100"/>
          <ac:spMkLst>
            <pc:docMk/>
            <pc:sldMk cId="1295013494" sldId="293"/>
            <ac:spMk id="3" creationId="{22D58818-D90D-4F7F-9051-B3EA592CD9F0}"/>
          </ac:spMkLst>
        </pc:spChg>
        <pc:picChg chg="mod">
          <ac:chgData name="Nathan" userId="a0d1e6af-5899-416a-a580-c4c72debe542" providerId="ADAL" clId="{D39C913F-5285-49EA-8241-5C876FD0E308}" dt="2020-11-13T01:39:16.728" v="833" actId="1076"/>
          <ac:picMkLst>
            <pc:docMk/>
            <pc:sldMk cId="1295013494" sldId="293"/>
            <ac:picMk id="4" creationId="{9537F3E5-98BE-41FA-8D13-95EC689B911B}"/>
          </ac:picMkLst>
        </pc:picChg>
      </pc:sldChg>
      <pc:sldChg chg="modSp mod modNotesTx">
        <pc:chgData name="Nathan" userId="a0d1e6af-5899-416a-a580-c4c72debe542" providerId="ADAL" clId="{D39C913F-5285-49EA-8241-5C876FD0E308}" dt="2020-11-13T20:36:13.709" v="1430" actId="20577"/>
        <pc:sldMkLst>
          <pc:docMk/>
          <pc:sldMk cId="1272397708" sldId="294"/>
        </pc:sldMkLst>
        <pc:spChg chg="mod">
          <ac:chgData name="Nathan" userId="a0d1e6af-5899-416a-a580-c4c72debe542" providerId="ADAL" clId="{D39C913F-5285-49EA-8241-5C876FD0E308}" dt="2020-11-13T20:35:15.608" v="1077" actId="27636"/>
          <ac:spMkLst>
            <pc:docMk/>
            <pc:sldMk cId="1272397708" sldId="294"/>
            <ac:spMk id="3" creationId="{C44BC041-6486-49B1-BAD4-85B2B17ADB3A}"/>
          </ac:spMkLst>
        </pc:spChg>
      </pc:sldChg>
      <pc:sldChg chg="modSp mod ord">
        <pc:chgData name="Nathan" userId="a0d1e6af-5899-416a-a580-c4c72debe542" providerId="ADAL" clId="{D39C913F-5285-49EA-8241-5C876FD0E308}" dt="2020-11-13T01:40:20.990" v="835" actId="27636"/>
        <pc:sldMkLst>
          <pc:docMk/>
          <pc:sldMk cId="1925970596" sldId="297"/>
        </pc:sldMkLst>
        <pc:spChg chg="mod">
          <ac:chgData name="Nathan" userId="a0d1e6af-5899-416a-a580-c4c72debe542" providerId="ADAL" clId="{D39C913F-5285-49EA-8241-5C876FD0E308}" dt="2020-11-13T01:40:20.990" v="835" actId="27636"/>
          <ac:spMkLst>
            <pc:docMk/>
            <pc:sldMk cId="1925970596" sldId="297"/>
            <ac:spMk id="3" creationId="{518D7A8A-C2BD-441E-8188-191B155E1B3F}"/>
          </ac:spMkLst>
        </pc:spChg>
      </pc:sldChg>
      <pc:sldChg chg="modSp mod">
        <pc:chgData name="Nathan" userId="a0d1e6af-5899-416a-a580-c4c72debe542" providerId="ADAL" clId="{D39C913F-5285-49EA-8241-5C876FD0E308}" dt="2020-11-13T01:33:56.609" v="447" actId="113"/>
        <pc:sldMkLst>
          <pc:docMk/>
          <pc:sldMk cId="606396697" sldId="298"/>
        </pc:sldMkLst>
        <pc:spChg chg="mod">
          <ac:chgData name="Nathan" userId="a0d1e6af-5899-416a-a580-c4c72debe542" providerId="ADAL" clId="{D39C913F-5285-49EA-8241-5C876FD0E308}" dt="2020-11-13T01:33:56.609" v="447" actId="113"/>
          <ac:spMkLst>
            <pc:docMk/>
            <pc:sldMk cId="606396697" sldId="298"/>
            <ac:spMk id="3" creationId="{22D58818-D90D-4F7F-9051-B3EA592CD9F0}"/>
          </ac:spMkLst>
        </pc:spChg>
        <pc:graphicFrameChg chg="mod">
          <ac:chgData name="Nathan" userId="a0d1e6af-5899-416a-a580-c4c72debe542" providerId="ADAL" clId="{D39C913F-5285-49EA-8241-5C876FD0E308}" dt="2020-11-13T01:29:14.799" v="325" actId="1076"/>
          <ac:graphicFrameMkLst>
            <pc:docMk/>
            <pc:sldMk cId="606396697" sldId="298"/>
            <ac:graphicFrameMk id="5" creationId="{3EB728C9-549A-4B28-9E4C-AEA8F2453379}"/>
          </ac:graphicFrameMkLst>
        </pc:graphicFrameChg>
        <pc:graphicFrameChg chg="mod modGraphic">
          <ac:chgData name="Nathan" userId="a0d1e6af-5899-416a-a580-c4c72debe542" providerId="ADAL" clId="{D39C913F-5285-49EA-8241-5C876FD0E308}" dt="2020-11-13T01:30:06.507" v="331" actId="14100"/>
          <ac:graphicFrameMkLst>
            <pc:docMk/>
            <pc:sldMk cId="606396697" sldId="298"/>
            <ac:graphicFrameMk id="10" creationId="{13BB185A-732B-47B1-91EA-86B5366B84F0}"/>
          </ac:graphicFrameMkLst>
        </pc:graphicFrameChg>
      </pc:sldChg>
      <pc:sldChg chg="addSp delSp modSp mod">
        <pc:chgData name="Nathan" userId="a0d1e6af-5899-416a-a580-c4c72debe542" providerId="ADAL" clId="{D39C913F-5285-49EA-8241-5C876FD0E308}" dt="2020-11-19T23:14:50.660" v="1470" actId="1076"/>
        <pc:sldMkLst>
          <pc:docMk/>
          <pc:sldMk cId="225595381" sldId="299"/>
        </pc:sldMkLst>
        <pc:spChg chg="mod">
          <ac:chgData name="Nathan" userId="a0d1e6af-5899-416a-a580-c4c72debe542" providerId="ADAL" clId="{D39C913F-5285-49EA-8241-5C876FD0E308}" dt="2020-11-19T23:14:45.655" v="1455" actId="1076"/>
          <ac:spMkLst>
            <pc:docMk/>
            <pc:sldMk cId="225595381" sldId="299"/>
            <ac:spMk id="3" creationId="{7E8706C9-8B7A-407B-8B48-1681100A437D}"/>
          </ac:spMkLst>
        </pc:spChg>
        <pc:spChg chg="mod">
          <ac:chgData name="Nathan" userId="a0d1e6af-5899-416a-a580-c4c72debe542" providerId="ADAL" clId="{D39C913F-5285-49EA-8241-5C876FD0E308}" dt="2020-11-19T23:14:48.697" v="1468" actId="1076"/>
          <ac:spMkLst>
            <pc:docMk/>
            <pc:sldMk cId="225595381" sldId="299"/>
            <ac:spMk id="6" creationId="{EDF84DB5-F01B-49F4-BA26-4B04F9729A3B}"/>
          </ac:spMkLst>
        </pc:spChg>
        <pc:spChg chg="mod">
          <ac:chgData name="Nathan" userId="a0d1e6af-5899-416a-a580-c4c72debe542" providerId="ADAL" clId="{D39C913F-5285-49EA-8241-5C876FD0E308}" dt="2020-11-19T23:14:45.655" v="1455" actId="1076"/>
          <ac:spMkLst>
            <pc:docMk/>
            <pc:sldMk cId="225595381" sldId="299"/>
            <ac:spMk id="7" creationId="{50973FBE-5E21-4898-BAB1-7D26984D412F}"/>
          </ac:spMkLst>
        </pc:spChg>
        <pc:spChg chg="mod">
          <ac:chgData name="Nathan" userId="a0d1e6af-5899-416a-a580-c4c72debe542" providerId="ADAL" clId="{D39C913F-5285-49EA-8241-5C876FD0E308}" dt="2020-11-19T23:14:45.655" v="1455" actId="1076"/>
          <ac:spMkLst>
            <pc:docMk/>
            <pc:sldMk cId="225595381" sldId="299"/>
            <ac:spMk id="10" creationId="{533F8706-45BA-4473-9E83-B7EAA7093B68}"/>
          </ac:spMkLst>
        </pc:spChg>
        <pc:spChg chg="mod">
          <ac:chgData name="Nathan" userId="a0d1e6af-5899-416a-a580-c4c72debe542" providerId="ADAL" clId="{D39C913F-5285-49EA-8241-5C876FD0E308}" dt="2020-11-19T23:14:45.655" v="1455" actId="1076"/>
          <ac:spMkLst>
            <pc:docMk/>
            <pc:sldMk cId="225595381" sldId="299"/>
            <ac:spMk id="11" creationId="{A9959748-95BA-47F9-87B3-4CBB2BB5769A}"/>
          </ac:spMkLst>
        </pc:spChg>
        <pc:grpChg chg="add mod">
          <ac:chgData name="Nathan" userId="a0d1e6af-5899-416a-a580-c4c72debe542" providerId="ADAL" clId="{D39C913F-5285-49EA-8241-5C876FD0E308}" dt="2020-11-19T23:14:45.110" v="1453" actId="164"/>
          <ac:grpSpMkLst>
            <pc:docMk/>
            <pc:sldMk cId="225595381" sldId="299"/>
            <ac:grpSpMk id="13" creationId="{0433220C-FCE5-4261-A2EA-B5AEECE66039}"/>
          </ac:grpSpMkLst>
        </pc:grpChg>
        <pc:picChg chg="mod">
          <ac:chgData name="Nathan" userId="a0d1e6af-5899-416a-a580-c4c72debe542" providerId="ADAL" clId="{D39C913F-5285-49EA-8241-5C876FD0E308}" dt="2020-11-19T23:14:50.091" v="1469" actId="1076"/>
          <ac:picMkLst>
            <pc:docMk/>
            <pc:sldMk cId="225595381" sldId="299"/>
            <ac:picMk id="4" creationId="{032EDB4E-A1D2-498E-8B60-FF4303A41FCE}"/>
          </ac:picMkLst>
        </pc:picChg>
        <pc:picChg chg="mod">
          <ac:chgData name="Nathan" userId="a0d1e6af-5899-416a-a580-c4c72debe542" providerId="ADAL" clId="{D39C913F-5285-49EA-8241-5C876FD0E308}" dt="2020-11-19T23:14:46.046" v="1457" actId="1076"/>
          <ac:picMkLst>
            <pc:docMk/>
            <pc:sldMk cId="225595381" sldId="299"/>
            <ac:picMk id="5" creationId="{EE7A8D40-27DE-4658-B6D5-72D35A514243}"/>
          </ac:picMkLst>
        </pc:picChg>
        <pc:picChg chg="mod">
          <ac:chgData name="Nathan" userId="a0d1e6af-5899-416a-a580-c4c72debe542" providerId="ADAL" clId="{D39C913F-5285-49EA-8241-5C876FD0E308}" dt="2020-11-19T23:14:50.660" v="1470" actId="1076"/>
          <ac:picMkLst>
            <pc:docMk/>
            <pc:sldMk cId="225595381" sldId="299"/>
            <ac:picMk id="8" creationId="{D04AA16F-9443-42AB-AB52-DC67C3410047}"/>
          </ac:picMkLst>
        </pc:picChg>
        <pc:picChg chg="mod">
          <ac:chgData name="Nathan" userId="a0d1e6af-5899-416a-a580-c4c72debe542" providerId="ADAL" clId="{D39C913F-5285-49EA-8241-5C876FD0E308}" dt="2020-11-19T23:14:46.862" v="1461" actId="1076"/>
          <ac:picMkLst>
            <pc:docMk/>
            <pc:sldMk cId="225595381" sldId="299"/>
            <ac:picMk id="9" creationId="{1D4E56E0-E331-4A84-8790-E865C6213A35}"/>
          </ac:picMkLst>
        </pc:picChg>
        <pc:picChg chg="add del">
          <ac:chgData name="Nathan" userId="a0d1e6af-5899-416a-a580-c4c72debe542" providerId="ADAL" clId="{D39C913F-5285-49EA-8241-5C876FD0E308}" dt="2020-11-19T23:11:58.720" v="1432"/>
          <ac:picMkLst>
            <pc:docMk/>
            <pc:sldMk cId="225595381" sldId="299"/>
            <ac:picMk id="1026" creationId="{AAEAC5A3-DE27-4845-B00C-66AD32EC2B3E}"/>
          </ac:picMkLst>
        </pc:picChg>
        <pc:picChg chg="add del">
          <ac:chgData name="Nathan" userId="a0d1e6af-5899-416a-a580-c4c72debe542" providerId="ADAL" clId="{D39C913F-5285-49EA-8241-5C876FD0E308}" dt="2020-11-19T23:11:58.720" v="1432"/>
          <ac:picMkLst>
            <pc:docMk/>
            <pc:sldMk cId="225595381" sldId="299"/>
            <ac:picMk id="1027" creationId="{A2BD7793-208C-4A9D-9385-73E3D5C9901A}"/>
          </ac:picMkLst>
        </pc:picChg>
        <pc:picChg chg="add del">
          <ac:chgData name="Nathan" userId="a0d1e6af-5899-416a-a580-c4c72debe542" providerId="ADAL" clId="{D39C913F-5285-49EA-8241-5C876FD0E308}" dt="2020-11-19T23:11:58.720" v="1432"/>
          <ac:picMkLst>
            <pc:docMk/>
            <pc:sldMk cId="225595381" sldId="299"/>
            <ac:picMk id="1028" creationId="{1B4887AD-1C21-49FA-B391-6E84452B05FE}"/>
          </ac:picMkLst>
        </pc:picChg>
        <pc:picChg chg="add del">
          <ac:chgData name="Nathan" userId="a0d1e6af-5899-416a-a580-c4c72debe542" providerId="ADAL" clId="{D39C913F-5285-49EA-8241-5C876FD0E308}" dt="2020-11-19T23:11:58.720" v="1432"/>
          <ac:picMkLst>
            <pc:docMk/>
            <pc:sldMk cId="225595381" sldId="299"/>
            <ac:picMk id="1029" creationId="{F890F5A5-03B3-43F5-9E06-4C88BA46A7C1}"/>
          </ac:picMkLst>
        </pc:picChg>
      </pc:sldChg>
      <pc:sldChg chg="modSp add mod">
        <pc:chgData name="Nathan" userId="a0d1e6af-5899-416a-a580-c4c72debe542" providerId="ADAL" clId="{D39C913F-5285-49EA-8241-5C876FD0E308}" dt="2020-11-13T01:41:08.416" v="871" actId="20577"/>
        <pc:sldMkLst>
          <pc:docMk/>
          <pc:sldMk cId="3712123717" sldId="301"/>
        </pc:sldMkLst>
        <pc:spChg chg="mod">
          <ac:chgData name="Nathan" userId="a0d1e6af-5899-416a-a580-c4c72debe542" providerId="ADAL" clId="{D39C913F-5285-49EA-8241-5C876FD0E308}" dt="2020-11-13T01:41:08.416" v="871" actId="20577"/>
          <ac:spMkLst>
            <pc:docMk/>
            <pc:sldMk cId="3712123717" sldId="301"/>
            <ac:spMk id="2" creationId="{B95400BD-225D-45B8-9609-E358866812FA}"/>
          </ac:spMkLst>
        </pc:spChg>
      </pc:sldChg>
    </pc:docChg>
  </pc:docChgLst>
  <pc:docChgLst>
    <pc:chgData name="Trevor Scott" userId="S::tas477@nau.edu::8a578855-8409-4b5f-8977-26a81983ccf4" providerId="AD" clId="Web-{B072BC95-47D7-4883-8B96-1930231F34A6}"/>
    <pc:docChg chg="modSld">
      <pc:chgData name="Trevor Scott" userId="S::tas477@nau.edu::8a578855-8409-4b5f-8977-26a81983ccf4" providerId="AD" clId="Web-{B072BC95-47D7-4883-8B96-1930231F34A6}" dt="2020-11-13T21:27:35.528" v="1778" actId="20577"/>
      <pc:docMkLst>
        <pc:docMk/>
      </pc:docMkLst>
      <pc:sldChg chg="modNotes">
        <pc:chgData name="Trevor Scott" userId="S::tas477@nau.edu::8a578855-8409-4b5f-8977-26a81983ccf4" providerId="AD" clId="Web-{B072BC95-47D7-4883-8B96-1930231F34A6}" dt="2020-11-13T21:20:42.925" v="921"/>
        <pc:sldMkLst>
          <pc:docMk/>
          <pc:sldMk cId="3492197322" sldId="259"/>
        </pc:sldMkLst>
      </pc:sldChg>
      <pc:sldChg chg="modSp">
        <pc:chgData name="Trevor Scott" userId="S::tas477@nau.edu::8a578855-8409-4b5f-8977-26a81983ccf4" providerId="AD" clId="Web-{B072BC95-47D7-4883-8B96-1930231F34A6}" dt="2020-11-13T21:13:16.213" v="589" actId="20577"/>
        <pc:sldMkLst>
          <pc:docMk/>
          <pc:sldMk cId="3800557249" sldId="263"/>
        </pc:sldMkLst>
        <pc:spChg chg="mod">
          <ac:chgData name="Trevor Scott" userId="S::tas477@nau.edu::8a578855-8409-4b5f-8977-26a81983ccf4" providerId="AD" clId="Web-{B072BC95-47D7-4883-8B96-1930231F34A6}" dt="2020-11-13T21:13:16.213" v="589" actId="20577"/>
          <ac:spMkLst>
            <pc:docMk/>
            <pc:sldMk cId="3800557249" sldId="263"/>
            <ac:spMk id="3" creationId="{95FDBD76-EFE9-47D1-B477-ADB46EF49D92}"/>
          </ac:spMkLst>
        </pc:spChg>
      </pc:sldChg>
      <pc:sldChg chg="modSp">
        <pc:chgData name="Trevor Scott" userId="S::tas477@nau.edu::8a578855-8409-4b5f-8977-26a81983ccf4" providerId="AD" clId="Web-{B072BC95-47D7-4883-8B96-1930231F34A6}" dt="2020-11-13T21:25:10.369" v="1590" actId="20577"/>
        <pc:sldMkLst>
          <pc:docMk/>
          <pc:sldMk cId="3348130449" sldId="288"/>
        </pc:sldMkLst>
        <pc:spChg chg="mod">
          <ac:chgData name="Trevor Scott" userId="S::tas477@nau.edu::8a578855-8409-4b5f-8977-26a81983ccf4" providerId="AD" clId="Web-{B072BC95-47D7-4883-8B96-1930231F34A6}" dt="2020-11-13T21:25:10.369" v="1590" actId="20577"/>
          <ac:spMkLst>
            <pc:docMk/>
            <pc:sldMk cId="3348130449" sldId="288"/>
            <ac:spMk id="5" creationId="{DD63B9B2-E01E-41D4-BC38-C30C750D2D40}"/>
          </ac:spMkLst>
        </pc:spChg>
      </pc:sldChg>
      <pc:sldChg chg="modSp">
        <pc:chgData name="Trevor Scott" userId="S::tas477@nau.edu::8a578855-8409-4b5f-8977-26a81983ccf4" providerId="AD" clId="Web-{B072BC95-47D7-4883-8B96-1930231F34A6}" dt="2020-11-13T21:17:03.405" v="800" actId="20577"/>
        <pc:sldMkLst>
          <pc:docMk/>
          <pc:sldMk cId="166647741" sldId="292"/>
        </pc:sldMkLst>
        <pc:spChg chg="mod">
          <ac:chgData name="Trevor Scott" userId="S::tas477@nau.edu::8a578855-8409-4b5f-8977-26a81983ccf4" providerId="AD" clId="Web-{B072BC95-47D7-4883-8B96-1930231F34A6}" dt="2020-11-13T21:17:03.405" v="800" actId="20577"/>
          <ac:spMkLst>
            <pc:docMk/>
            <pc:sldMk cId="166647741" sldId="292"/>
            <ac:spMk id="14" creationId="{3B6F8B48-D8DC-4693-ACB6-8E649EDA0A37}"/>
          </ac:spMkLst>
        </pc:spChg>
      </pc:sldChg>
      <pc:sldChg chg="modSp modNotes">
        <pc:chgData name="Trevor Scott" userId="S::tas477@nau.edu::8a578855-8409-4b5f-8977-26a81983ccf4" providerId="AD" clId="Web-{B072BC95-47D7-4883-8B96-1930231F34A6}" dt="2020-11-13T21:27:21.590" v="1776" actId="20577"/>
        <pc:sldMkLst>
          <pc:docMk/>
          <pc:sldMk cId="1295013494" sldId="293"/>
        </pc:sldMkLst>
        <pc:spChg chg="mod">
          <ac:chgData name="Trevor Scott" userId="S::tas477@nau.edu::8a578855-8409-4b5f-8977-26a81983ccf4" providerId="AD" clId="Web-{B072BC95-47D7-4883-8B96-1930231F34A6}" dt="2020-11-13T21:27:21.590" v="1776" actId="20577"/>
          <ac:spMkLst>
            <pc:docMk/>
            <pc:sldMk cId="1295013494" sldId="293"/>
            <ac:spMk id="3" creationId="{22D58818-D90D-4F7F-9051-B3EA592CD9F0}"/>
          </ac:spMkLst>
        </pc:spChg>
        <pc:spChg chg="mod">
          <ac:chgData name="Trevor Scott" userId="S::tas477@nau.edu::8a578855-8409-4b5f-8977-26a81983ccf4" providerId="AD" clId="Web-{B072BC95-47D7-4883-8B96-1930231F34A6}" dt="2020-11-13T20:43:46.833" v="9" actId="20577"/>
          <ac:spMkLst>
            <pc:docMk/>
            <pc:sldMk cId="1295013494" sldId="293"/>
            <ac:spMk id="6" creationId="{30CEDA61-CA00-48CB-8FF3-6183B3836B34}"/>
          </ac:spMkLst>
        </pc:spChg>
      </pc:sldChg>
      <pc:sldChg chg="modNotes">
        <pc:chgData name="Trevor Scott" userId="S::tas477@nau.edu::8a578855-8409-4b5f-8977-26a81983ccf4" providerId="AD" clId="Web-{B072BC95-47D7-4883-8B96-1930231F34A6}" dt="2020-11-13T21:10:04.693" v="215"/>
        <pc:sldMkLst>
          <pc:docMk/>
          <pc:sldMk cId="1272397708" sldId="294"/>
        </pc:sldMkLst>
      </pc:sldChg>
      <pc:sldChg chg="modSp">
        <pc:chgData name="Trevor Scott" userId="S::tas477@nau.edu::8a578855-8409-4b5f-8977-26a81983ccf4" providerId="AD" clId="Web-{B072BC95-47D7-4883-8B96-1930231F34A6}" dt="2020-11-13T21:21:50.536" v="928" actId="20577"/>
        <pc:sldMkLst>
          <pc:docMk/>
          <pc:sldMk cId="1925970596" sldId="297"/>
        </pc:sldMkLst>
        <pc:spChg chg="mod">
          <ac:chgData name="Trevor Scott" userId="S::tas477@nau.edu::8a578855-8409-4b5f-8977-26a81983ccf4" providerId="AD" clId="Web-{B072BC95-47D7-4883-8B96-1930231F34A6}" dt="2020-11-13T21:21:50.536" v="928" actId="20577"/>
          <ac:spMkLst>
            <pc:docMk/>
            <pc:sldMk cId="1925970596" sldId="297"/>
            <ac:spMk id="3" creationId="{518D7A8A-C2BD-441E-8188-191B155E1B3F}"/>
          </ac:spMkLst>
        </pc:spChg>
      </pc:sldChg>
      <pc:sldChg chg="modSp">
        <pc:chgData name="Trevor Scott" userId="S::tas477@nau.edu::8a578855-8409-4b5f-8977-26a81983ccf4" providerId="AD" clId="Web-{B072BC95-47D7-4883-8B96-1930231F34A6}" dt="2020-11-13T21:24:49.790" v="1585" actId="20577"/>
        <pc:sldMkLst>
          <pc:docMk/>
          <pc:sldMk cId="3712123717" sldId="301"/>
        </pc:sldMkLst>
        <pc:spChg chg="mod">
          <ac:chgData name="Trevor Scott" userId="S::tas477@nau.edu::8a578855-8409-4b5f-8977-26a81983ccf4" providerId="AD" clId="Web-{B072BC95-47D7-4883-8B96-1930231F34A6}" dt="2020-11-13T21:24:49.790" v="1585" actId="20577"/>
          <ac:spMkLst>
            <pc:docMk/>
            <pc:sldMk cId="3712123717" sldId="301"/>
            <ac:spMk id="3" creationId="{518D7A8A-C2BD-441E-8188-191B155E1B3F}"/>
          </ac:spMkLst>
        </pc:spChg>
        <pc:spChg chg="mod">
          <ac:chgData name="Trevor Scott" userId="S::tas477@nau.edu::8a578855-8409-4b5f-8977-26a81983ccf4" providerId="AD" clId="Web-{B072BC95-47D7-4883-8B96-1930231F34A6}" dt="2020-11-13T20:42:20.141" v="5" actId="20577"/>
          <ac:spMkLst>
            <pc:docMk/>
            <pc:sldMk cId="3712123717" sldId="301"/>
            <ac:spMk id="5" creationId="{C79E3EC1-F58A-4B47-AC37-39E2C13FD81A}"/>
          </ac:spMkLst>
        </pc:spChg>
      </pc:sldChg>
      <pc:sldChg chg="modNotes">
        <pc:chgData name="Trevor Scott" userId="S::tas477@nau.edu::8a578855-8409-4b5f-8977-26a81983ccf4" providerId="AD" clId="Web-{B072BC95-47D7-4883-8B96-1930231F34A6}" dt="2020-11-13T21:13:35.494" v="637"/>
        <pc:sldMkLst>
          <pc:docMk/>
          <pc:sldMk cId="3290135672" sldId="302"/>
        </pc:sldMkLst>
      </pc:sldChg>
      <pc:sldChg chg="modSp">
        <pc:chgData name="Trevor Scott" userId="S::tas477@nau.edu::8a578855-8409-4b5f-8977-26a81983ccf4" providerId="AD" clId="Web-{B072BC95-47D7-4883-8B96-1930231F34A6}" dt="2020-11-13T20:44:20.601" v="21"/>
        <pc:sldMkLst>
          <pc:docMk/>
          <pc:sldMk cId="2361059005" sldId="303"/>
        </pc:sldMkLst>
        <pc:graphicFrameChg chg="mod modGraphic">
          <ac:chgData name="Trevor Scott" userId="S::tas477@nau.edu::8a578855-8409-4b5f-8977-26a81983ccf4" providerId="AD" clId="Web-{B072BC95-47D7-4883-8B96-1930231F34A6}" dt="2020-11-13T20:44:20.601" v="21"/>
          <ac:graphicFrameMkLst>
            <pc:docMk/>
            <pc:sldMk cId="2361059005" sldId="303"/>
            <ac:graphicFrameMk id="10" creationId="{104EE751-53C9-4D96-BDFC-002CBAB2E94B}"/>
          </ac:graphicFrameMkLst>
        </pc:graphicFrameChg>
      </pc:sldChg>
    </pc:docChg>
  </pc:docChgLst>
  <pc:docChgLst>
    <pc:chgData name="Nathan Graydon Fisher" userId="S::ngf29@nau.edu::a0d1e6af-5899-416a-a580-c4c72debe542" providerId="AD" clId="Web-{1FE09DA8-F880-48BD-8128-06BC8A6E6B03}"/>
    <pc:docChg chg="modSld">
      <pc:chgData name="Nathan Graydon Fisher" userId="S::ngf29@nau.edu::a0d1e6af-5899-416a-a580-c4c72debe542" providerId="AD" clId="Web-{1FE09DA8-F880-48BD-8128-06BC8A6E6B03}" dt="2020-11-13T22:46:17.410" v="166" actId="1076"/>
      <pc:docMkLst>
        <pc:docMk/>
      </pc:docMkLst>
      <pc:sldChg chg="addSp modSp">
        <pc:chgData name="Nathan Graydon Fisher" userId="S::ngf29@nau.edu::a0d1e6af-5899-416a-a580-c4c72debe542" providerId="AD" clId="Web-{1FE09DA8-F880-48BD-8128-06BC8A6E6B03}" dt="2020-11-13T22:44:30.315" v="43" actId="1076"/>
        <pc:sldMkLst>
          <pc:docMk/>
          <pc:sldMk cId="3800557249" sldId="263"/>
        </pc:sldMkLst>
        <pc:spChg chg="mod">
          <ac:chgData name="Nathan Graydon Fisher" userId="S::ngf29@nau.edu::a0d1e6af-5899-416a-a580-c4c72debe542" providerId="AD" clId="Web-{1FE09DA8-F880-48BD-8128-06BC8A6E6B03}" dt="2020-11-13T22:44:30.315" v="43" actId="1076"/>
          <ac:spMkLst>
            <pc:docMk/>
            <pc:sldMk cId="3800557249" sldId="263"/>
            <ac:spMk id="3" creationId="{95FDBD76-EFE9-47D1-B477-ADB46EF49D92}"/>
          </ac:spMkLst>
        </pc:spChg>
        <pc:spChg chg="add mod">
          <ac:chgData name="Nathan Graydon Fisher" userId="S::ngf29@nau.edu::a0d1e6af-5899-416a-a580-c4c72debe542" providerId="AD" clId="Web-{1FE09DA8-F880-48BD-8128-06BC8A6E6B03}" dt="2020-11-13T22:44:10.643" v="31" actId="1076"/>
          <ac:spMkLst>
            <pc:docMk/>
            <pc:sldMk cId="3800557249" sldId="263"/>
            <ac:spMk id="5" creationId="{4A76DFF2-F07B-4963-8FCD-6C9EFDA49F62}"/>
          </ac:spMkLst>
        </pc:spChg>
        <pc:spChg chg="add mod">
          <ac:chgData name="Nathan Graydon Fisher" userId="S::ngf29@nau.edu::a0d1e6af-5899-416a-a580-c4c72debe542" providerId="AD" clId="Web-{1FE09DA8-F880-48BD-8128-06BC8A6E6B03}" dt="2020-11-13T22:44:26.050" v="40" actId="20577"/>
          <ac:spMkLst>
            <pc:docMk/>
            <pc:sldMk cId="3800557249" sldId="263"/>
            <ac:spMk id="10" creationId="{98A59FD6-124D-4197-A38D-B86B6DEF4684}"/>
          </ac:spMkLst>
        </pc:spChg>
      </pc:sldChg>
      <pc:sldChg chg="addSp modSp">
        <pc:chgData name="Nathan Graydon Fisher" userId="S::ngf29@nau.edu::a0d1e6af-5899-416a-a580-c4c72debe542" providerId="AD" clId="Web-{1FE09DA8-F880-48BD-8128-06BC8A6E6B03}" dt="2020-11-13T22:45:05.378" v="58" actId="20577"/>
        <pc:sldMkLst>
          <pc:docMk/>
          <pc:sldMk cId="2122310482" sldId="290"/>
        </pc:sldMkLst>
        <pc:spChg chg="add mod">
          <ac:chgData name="Nathan Graydon Fisher" userId="S::ngf29@nau.edu::a0d1e6af-5899-416a-a580-c4c72debe542" providerId="AD" clId="Web-{1FE09DA8-F880-48BD-8128-06BC8A6E6B03}" dt="2020-11-13T22:45:05.378" v="58" actId="20577"/>
          <ac:spMkLst>
            <pc:docMk/>
            <pc:sldMk cId="2122310482" sldId="290"/>
            <ac:spMk id="3" creationId="{E6789E0B-4311-4701-BFCC-911F1578CDB1}"/>
          </ac:spMkLst>
        </pc:spChg>
        <pc:spChg chg="mod">
          <ac:chgData name="Nathan Graydon Fisher" userId="S::ngf29@nau.edu::a0d1e6af-5899-416a-a580-c4c72debe542" providerId="AD" clId="Web-{1FE09DA8-F880-48BD-8128-06BC8A6E6B03}" dt="2020-11-13T22:44:45.081" v="47" actId="1076"/>
          <ac:spMkLst>
            <pc:docMk/>
            <pc:sldMk cId="2122310482" sldId="290"/>
            <ac:spMk id="7" creationId="{8E132C37-304F-4736-8833-866D2E553398}"/>
          </ac:spMkLst>
        </pc:spChg>
      </pc:sldChg>
      <pc:sldChg chg="addSp modSp">
        <pc:chgData name="Nathan Graydon Fisher" userId="S::ngf29@nau.edu::a0d1e6af-5899-416a-a580-c4c72debe542" providerId="AD" clId="Web-{1FE09DA8-F880-48BD-8128-06BC8A6E6B03}" dt="2020-11-13T22:46:17.410" v="166" actId="1076"/>
        <pc:sldMkLst>
          <pc:docMk/>
          <pc:sldMk cId="2361059005" sldId="303"/>
        </pc:sldMkLst>
        <pc:spChg chg="mod">
          <ac:chgData name="Nathan Graydon Fisher" userId="S::ngf29@nau.edu::a0d1e6af-5899-416a-a580-c4c72debe542" providerId="AD" clId="Web-{1FE09DA8-F880-48BD-8128-06BC8A6E6B03}" dt="2020-11-13T22:45:41.019" v="122" actId="1076"/>
          <ac:spMkLst>
            <pc:docMk/>
            <pc:sldMk cId="2361059005" sldId="303"/>
            <ac:spMk id="3" creationId="{3DEF7D48-2D48-45DB-A491-D60E3F517F38}"/>
          </ac:spMkLst>
        </pc:spChg>
        <pc:spChg chg="add mod">
          <ac:chgData name="Nathan Graydon Fisher" userId="S::ngf29@nau.edu::a0d1e6af-5899-416a-a580-c4c72debe542" providerId="AD" clId="Web-{1FE09DA8-F880-48BD-8128-06BC8A6E6B03}" dt="2020-11-13T22:46:17.410" v="166" actId="1076"/>
          <ac:spMkLst>
            <pc:docMk/>
            <pc:sldMk cId="2361059005" sldId="303"/>
            <ac:spMk id="5" creationId="{FBEC6656-A0AA-4322-B854-1BD7E2D13423}"/>
          </ac:spMkLst>
        </pc:spChg>
        <pc:spChg chg="add mod">
          <ac:chgData name="Nathan Graydon Fisher" userId="S::ngf29@nau.edu::a0d1e6af-5899-416a-a580-c4c72debe542" providerId="AD" clId="Web-{1FE09DA8-F880-48BD-8128-06BC8A6E6B03}" dt="2020-11-13T22:45:49.066" v="124" actId="1076"/>
          <ac:spMkLst>
            <pc:docMk/>
            <pc:sldMk cId="2361059005" sldId="303"/>
            <ac:spMk id="6" creationId="{EB51F84C-5EDB-4743-8290-04E898986564}"/>
          </ac:spMkLst>
        </pc:spChg>
      </pc:sldChg>
    </pc:docChg>
  </pc:docChgLst>
  <pc:docChgLst>
    <pc:chgData name="Leann Audrey" userId="c9f31c77-fbb8-4902-85db-deecba495123" providerId="ADAL" clId="{9A972272-A262-472E-A004-0C57715AFC5A}"/>
    <pc:docChg chg="custSel addSld delSld modSld sldOrd">
      <pc:chgData name="Leann Audrey" userId="c9f31c77-fbb8-4902-85db-deecba495123" providerId="ADAL" clId="{9A972272-A262-472E-A004-0C57715AFC5A}" dt="2020-09-28T00:43:19.675" v="1055" actId="20577"/>
      <pc:docMkLst>
        <pc:docMk/>
      </pc:docMkLst>
      <pc:sldChg chg="modSp mod">
        <pc:chgData name="Leann Audrey" userId="c9f31c77-fbb8-4902-85db-deecba495123" providerId="ADAL" clId="{9A972272-A262-472E-A004-0C57715AFC5A}" dt="2020-09-28T00:25:45.740" v="948" actId="20577"/>
        <pc:sldMkLst>
          <pc:docMk/>
          <pc:sldMk cId="3492197322" sldId="259"/>
        </pc:sldMkLst>
        <pc:spChg chg="mod">
          <ac:chgData name="Leann Audrey" userId="c9f31c77-fbb8-4902-85db-deecba495123" providerId="ADAL" clId="{9A972272-A262-472E-A004-0C57715AFC5A}" dt="2020-09-28T00:25:45.740" v="948" actId="20577"/>
          <ac:spMkLst>
            <pc:docMk/>
            <pc:sldMk cId="3492197322" sldId="259"/>
            <ac:spMk id="4" creationId="{24774E31-BC07-43E2-A2F8-E4A5567514FB}"/>
          </ac:spMkLst>
        </pc:spChg>
      </pc:sldChg>
      <pc:sldChg chg="modSp mod">
        <pc:chgData name="Leann Audrey" userId="c9f31c77-fbb8-4902-85db-deecba495123" providerId="ADAL" clId="{9A972272-A262-472E-A004-0C57715AFC5A}" dt="2020-09-27T22:44:39.168" v="43" actId="20577"/>
        <pc:sldMkLst>
          <pc:docMk/>
          <pc:sldMk cId="1271739742" sldId="260"/>
        </pc:sldMkLst>
        <pc:spChg chg="mod">
          <ac:chgData name="Leann Audrey" userId="c9f31c77-fbb8-4902-85db-deecba495123" providerId="ADAL" clId="{9A972272-A262-472E-A004-0C57715AFC5A}" dt="2020-09-27T22:44:39.168" v="43" actId="20577"/>
          <ac:spMkLst>
            <pc:docMk/>
            <pc:sldMk cId="1271739742" sldId="260"/>
            <ac:spMk id="3" creationId="{44D465B8-9133-4E2C-AC3A-5B4E9CBFFA0A}"/>
          </ac:spMkLst>
        </pc:spChg>
      </pc:sldChg>
      <pc:sldChg chg="modSp mod">
        <pc:chgData name="Leann Audrey" userId="c9f31c77-fbb8-4902-85db-deecba495123" providerId="ADAL" clId="{9A972272-A262-472E-A004-0C57715AFC5A}" dt="2020-09-28T00:43:19.675" v="1055" actId="20577"/>
        <pc:sldMkLst>
          <pc:docMk/>
          <pc:sldMk cId="686164996" sldId="264"/>
        </pc:sldMkLst>
        <pc:spChg chg="mod">
          <ac:chgData name="Leann Audrey" userId="c9f31c77-fbb8-4902-85db-deecba495123" providerId="ADAL" clId="{9A972272-A262-472E-A004-0C57715AFC5A}" dt="2020-09-28T00:43:19.675" v="1055" actId="20577"/>
          <ac:spMkLst>
            <pc:docMk/>
            <pc:sldMk cId="686164996" sldId="264"/>
            <ac:spMk id="2" creationId="{00000000-0000-0000-0000-000000000000}"/>
          </ac:spMkLst>
        </pc:spChg>
      </pc:sldChg>
      <pc:sldChg chg="modSp mod">
        <pc:chgData name="Leann Audrey" userId="c9f31c77-fbb8-4902-85db-deecba495123" providerId="ADAL" clId="{9A972272-A262-472E-A004-0C57715AFC5A}" dt="2020-09-27T23:26:05.643" v="791" actId="1076"/>
        <pc:sldMkLst>
          <pc:docMk/>
          <pc:sldMk cId="1643643382" sldId="274"/>
        </pc:sldMkLst>
        <pc:picChg chg="mod">
          <ac:chgData name="Leann Audrey" userId="c9f31c77-fbb8-4902-85db-deecba495123" providerId="ADAL" clId="{9A972272-A262-472E-A004-0C57715AFC5A}" dt="2020-09-27T23:26:05.643" v="791" actId="1076"/>
          <ac:picMkLst>
            <pc:docMk/>
            <pc:sldMk cId="1643643382" sldId="274"/>
            <ac:picMk id="7" creationId="{4CFBEE19-033B-4D79-B3FD-3893411C56E6}"/>
          </ac:picMkLst>
        </pc:picChg>
      </pc:sldChg>
      <pc:sldChg chg="addSp delSp modSp new mod modNotesTx">
        <pc:chgData name="Leann Audrey" userId="c9f31c77-fbb8-4902-85db-deecba495123" providerId="ADAL" clId="{9A972272-A262-472E-A004-0C57715AFC5A}" dt="2020-09-28T00:26:53.982" v="961" actId="20577"/>
        <pc:sldMkLst>
          <pc:docMk/>
          <pc:sldMk cId="1174727132" sldId="277"/>
        </pc:sldMkLst>
        <pc:spChg chg="mod">
          <ac:chgData name="Leann Audrey" userId="c9f31c77-fbb8-4902-85db-deecba495123" providerId="ADAL" clId="{9A972272-A262-472E-A004-0C57715AFC5A}" dt="2020-09-27T22:45:12.358" v="51" actId="20577"/>
          <ac:spMkLst>
            <pc:docMk/>
            <pc:sldMk cId="1174727132" sldId="277"/>
            <ac:spMk id="2" creationId="{7809C701-41BE-46AB-9795-26FC970CED6C}"/>
          </ac:spMkLst>
        </pc:spChg>
        <pc:spChg chg="mod">
          <ac:chgData name="Leann Audrey" userId="c9f31c77-fbb8-4902-85db-deecba495123" providerId="ADAL" clId="{9A972272-A262-472E-A004-0C57715AFC5A}" dt="2020-09-27T23:05:02.240" v="752" actId="20577"/>
          <ac:spMkLst>
            <pc:docMk/>
            <pc:sldMk cId="1174727132" sldId="277"/>
            <ac:spMk id="3" creationId="{C1C99CF6-1DE7-4C16-AACB-E178C60D32FF}"/>
          </ac:spMkLst>
        </pc:spChg>
        <pc:spChg chg="mod">
          <ac:chgData name="Leann Audrey" userId="c9f31c77-fbb8-4902-85db-deecba495123" providerId="ADAL" clId="{9A972272-A262-472E-A004-0C57715AFC5A}" dt="2020-09-28T00:26:53.982" v="961" actId="20577"/>
          <ac:spMkLst>
            <pc:docMk/>
            <pc:sldMk cId="1174727132" sldId="277"/>
            <ac:spMk id="6" creationId="{2C2E5508-1088-4ED3-AF17-3D73A90D6E4D}"/>
          </ac:spMkLst>
        </pc:spChg>
        <pc:spChg chg="mod">
          <ac:chgData name="Leann Audrey" userId="c9f31c77-fbb8-4902-85db-deecba495123" providerId="ADAL" clId="{9A972272-A262-472E-A004-0C57715AFC5A}" dt="2020-09-28T00:26:51.171" v="959" actId="20577"/>
          <ac:spMkLst>
            <pc:docMk/>
            <pc:sldMk cId="1174727132" sldId="277"/>
            <ac:spMk id="8" creationId="{D03B32ED-6991-4809-B16F-628EA9F7FA9F}"/>
          </ac:spMkLst>
        </pc:spChg>
        <pc:spChg chg="mod">
          <ac:chgData name="Leann Audrey" userId="c9f31c77-fbb8-4902-85db-deecba495123" providerId="ADAL" clId="{9A972272-A262-472E-A004-0C57715AFC5A}" dt="2020-09-28T00:24:39.040" v="935" actId="20577"/>
          <ac:spMkLst>
            <pc:docMk/>
            <pc:sldMk cId="1174727132" sldId="277"/>
            <ac:spMk id="10" creationId="{7574BC92-1C82-4032-B295-02CC1217C0FF}"/>
          </ac:spMkLst>
        </pc:spChg>
        <pc:picChg chg="add del mod">
          <ac:chgData name="Leann Audrey" userId="c9f31c77-fbb8-4902-85db-deecba495123" providerId="ADAL" clId="{9A972272-A262-472E-A004-0C57715AFC5A}" dt="2020-09-27T22:48:50.965" v="60" actId="478"/>
          <ac:picMkLst>
            <pc:docMk/>
            <pc:sldMk cId="1174727132" sldId="277"/>
            <ac:picMk id="5" creationId="{2012EB5F-AF74-42F7-894C-DC86EA0F7C9F}"/>
          </ac:picMkLst>
        </pc:picChg>
        <pc:picChg chg="add del mod">
          <ac:chgData name="Leann Audrey" userId="c9f31c77-fbb8-4902-85db-deecba495123" providerId="ADAL" clId="{9A972272-A262-472E-A004-0C57715AFC5A}" dt="2020-09-27T22:50:14.536" v="63" actId="478"/>
          <ac:picMkLst>
            <pc:docMk/>
            <pc:sldMk cId="1174727132" sldId="277"/>
            <ac:picMk id="7" creationId="{537FB7CF-38AD-4752-A9AA-99573D23D590}"/>
          </ac:picMkLst>
        </pc:picChg>
        <pc:picChg chg="add mod">
          <ac:chgData name="Leann Audrey" userId="c9f31c77-fbb8-4902-85db-deecba495123" providerId="ADAL" clId="{9A972272-A262-472E-A004-0C57715AFC5A}" dt="2020-09-27T23:05:10.165" v="756" actId="14100"/>
          <ac:picMkLst>
            <pc:docMk/>
            <pc:sldMk cId="1174727132" sldId="277"/>
            <ac:picMk id="9" creationId="{BACBDF31-115E-4E5D-8529-0DF6E7A75138}"/>
          </ac:picMkLst>
        </pc:picChg>
      </pc:sldChg>
      <pc:sldChg chg="addSp delSp modSp new mod modNotesTx">
        <pc:chgData name="Leann Audrey" userId="c9f31c77-fbb8-4902-85db-deecba495123" providerId="ADAL" clId="{9A972272-A262-472E-A004-0C57715AFC5A}" dt="2020-09-28T00:38:04.167" v="1046" actId="20577"/>
        <pc:sldMkLst>
          <pc:docMk/>
          <pc:sldMk cId="2762996579" sldId="278"/>
        </pc:sldMkLst>
        <pc:spChg chg="mod">
          <ac:chgData name="Leann Audrey" userId="c9f31c77-fbb8-4902-85db-deecba495123" providerId="ADAL" clId="{9A972272-A262-472E-A004-0C57715AFC5A}" dt="2020-09-27T22:52:46.721" v="247" actId="20577"/>
          <ac:spMkLst>
            <pc:docMk/>
            <pc:sldMk cId="2762996579" sldId="278"/>
            <ac:spMk id="2" creationId="{6C69EE2D-86C8-446E-BC61-6C0489CF1B2F}"/>
          </ac:spMkLst>
        </pc:spChg>
        <pc:spChg chg="mod">
          <ac:chgData name="Leann Audrey" userId="c9f31c77-fbb8-4902-85db-deecba495123" providerId="ADAL" clId="{9A972272-A262-472E-A004-0C57715AFC5A}" dt="2020-09-27T23:12:54.772" v="790" actId="20577"/>
          <ac:spMkLst>
            <pc:docMk/>
            <pc:sldMk cId="2762996579" sldId="278"/>
            <ac:spMk id="3" creationId="{718E221D-6C33-4FE2-A65C-B558E0634482}"/>
          </ac:spMkLst>
        </pc:spChg>
        <pc:spChg chg="mod">
          <ac:chgData name="Leann Audrey" userId="c9f31c77-fbb8-4902-85db-deecba495123" providerId="ADAL" clId="{9A972272-A262-472E-A004-0C57715AFC5A}" dt="2020-09-28T00:25:05.566" v="942" actId="20577"/>
          <ac:spMkLst>
            <pc:docMk/>
            <pc:sldMk cId="2762996579" sldId="278"/>
            <ac:spMk id="11" creationId="{E378C8D4-6DC4-487A-9C20-CC3C7BCC7E46}"/>
          </ac:spMkLst>
        </pc:spChg>
        <pc:picChg chg="add del mod">
          <ac:chgData name="Leann Audrey" userId="c9f31c77-fbb8-4902-85db-deecba495123" providerId="ADAL" clId="{9A972272-A262-472E-A004-0C57715AFC5A}" dt="2020-09-27T22:55:35.156" v="345" actId="478"/>
          <ac:picMkLst>
            <pc:docMk/>
            <pc:sldMk cId="2762996579" sldId="278"/>
            <ac:picMk id="5" creationId="{33AB0994-91A9-40F9-9C5E-F4A71FA88507}"/>
          </ac:picMkLst>
        </pc:picChg>
        <pc:picChg chg="add mod">
          <ac:chgData name="Leann Audrey" userId="c9f31c77-fbb8-4902-85db-deecba495123" providerId="ADAL" clId="{9A972272-A262-472E-A004-0C57715AFC5A}" dt="2020-09-27T23:11:25.038" v="779" actId="1076"/>
          <ac:picMkLst>
            <pc:docMk/>
            <pc:sldMk cId="2762996579" sldId="278"/>
            <ac:picMk id="7" creationId="{954A6A21-A818-43F0-A813-DC8D343E709D}"/>
          </ac:picMkLst>
        </pc:picChg>
      </pc:sldChg>
      <pc:sldChg chg="modSp mod">
        <pc:chgData name="Leann Audrey" userId="c9f31c77-fbb8-4902-85db-deecba495123" providerId="ADAL" clId="{9A972272-A262-472E-A004-0C57715AFC5A}" dt="2020-09-28T00:08:12.487" v="930" actId="20577"/>
        <pc:sldMkLst>
          <pc:docMk/>
          <pc:sldMk cId="1119663683" sldId="279"/>
        </pc:sldMkLst>
        <pc:spChg chg="mod">
          <ac:chgData name="Leann Audrey" userId="c9f31c77-fbb8-4902-85db-deecba495123" providerId="ADAL" clId="{9A972272-A262-472E-A004-0C57715AFC5A}" dt="2020-09-28T00:08:12.487" v="930" actId="20577"/>
          <ac:spMkLst>
            <pc:docMk/>
            <pc:sldMk cId="1119663683" sldId="279"/>
            <ac:spMk id="3" creationId="{98826656-52E4-4896-AD1F-9BFE2AD397B5}"/>
          </ac:spMkLst>
        </pc:spChg>
      </pc:sldChg>
      <pc:sldChg chg="new del">
        <pc:chgData name="Leann Audrey" userId="c9f31c77-fbb8-4902-85db-deecba495123" providerId="ADAL" clId="{9A972272-A262-472E-A004-0C57715AFC5A}" dt="2020-09-27T23:49:43.122" v="846" actId="2696"/>
        <pc:sldMkLst>
          <pc:docMk/>
          <pc:sldMk cId="3581025969" sldId="280"/>
        </pc:sldMkLst>
      </pc:sldChg>
      <pc:sldChg chg="addSp delSp modSp new del mod">
        <pc:chgData name="Leann Audrey" userId="c9f31c77-fbb8-4902-85db-deecba495123" providerId="ADAL" clId="{9A972272-A262-472E-A004-0C57715AFC5A}" dt="2020-09-27T23:44:27.564" v="844" actId="2696"/>
        <pc:sldMkLst>
          <pc:docMk/>
          <pc:sldMk cId="3748255705" sldId="280"/>
        </pc:sldMkLst>
        <pc:spChg chg="mod">
          <ac:chgData name="Leann Audrey" userId="c9f31c77-fbb8-4902-85db-deecba495123" providerId="ADAL" clId="{9A972272-A262-472E-A004-0C57715AFC5A}" dt="2020-09-27T23:43:46.740" v="827" actId="20577"/>
          <ac:spMkLst>
            <pc:docMk/>
            <pc:sldMk cId="3748255705" sldId="280"/>
            <ac:spMk id="2" creationId="{5186FAD5-D6F5-47D8-986B-C72FD6F4B84E}"/>
          </ac:spMkLst>
        </pc:spChg>
        <pc:spChg chg="del">
          <ac:chgData name="Leann Audrey" userId="c9f31c77-fbb8-4902-85db-deecba495123" providerId="ADAL" clId="{9A972272-A262-472E-A004-0C57715AFC5A}" dt="2020-09-27T23:42:10.253" v="805"/>
          <ac:spMkLst>
            <pc:docMk/>
            <pc:sldMk cId="3748255705" sldId="280"/>
            <ac:spMk id="3" creationId="{AB77F509-AEF9-40D2-A389-591D29364D8B}"/>
          </ac:spMkLst>
        </pc:spChg>
        <pc:spChg chg="add mod">
          <ac:chgData name="Leann Audrey" userId="c9f31c77-fbb8-4902-85db-deecba495123" providerId="ADAL" clId="{9A972272-A262-472E-A004-0C57715AFC5A}" dt="2020-09-27T23:44:16.237" v="843" actId="20577"/>
          <ac:spMkLst>
            <pc:docMk/>
            <pc:sldMk cId="3748255705" sldId="280"/>
            <ac:spMk id="4" creationId="{7010D008-30CD-4442-A180-7D91699A6A13}"/>
          </ac:spMkLst>
        </pc:spChg>
        <pc:picChg chg="add del mod">
          <ac:chgData name="Leann Audrey" userId="c9f31c77-fbb8-4902-85db-deecba495123" providerId="ADAL" clId="{9A972272-A262-472E-A004-0C57715AFC5A}" dt="2020-09-27T23:43:39.661" v="814" actId="478"/>
          <ac:picMkLst>
            <pc:docMk/>
            <pc:sldMk cId="3748255705" sldId="280"/>
            <ac:picMk id="1026" creationId="{D79716BD-2B48-48F7-BD7E-2A44D3B5062E}"/>
          </ac:picMkLst>
        </pc:picChg>
        <pc:picChg chg="add del mod">
          <ac:chgData name="Leann Audrey" userId="c9f31c77-fbb8-4902-85db-deecba495123" providerId="ADAL" clId="{9A972272-A262-472E-A004-0C57715AFC5A}" dt="2020-09-27T23:43:41.995" v="815" actId="478"/>
          <ac:picMkLst>
            <pc:docMk/>
            <pc:sldMk cId="3748255705" sldId="280"/>
            <ac:picMk id="1028" creationId="{4F1DE289-D05C-408E-83F8-C2625D7A8E40}"/>
          </ac:picMkLst>
        </pc:picChg>
      </pc:sldChg>
      <pc:sldChg chg="addSp modSp mod ord">
        <pc:chgData name="Leann Audrey" userId="c9f31c77-fbb8-4902-85db-deecba495123" providerId="ADAL" clId="{9A972272-A262-472E-A004-0C57715AFC5A}" dt="2020-09-28T00:26:58.453" v="963" actId="20577"/>
        <pc:sldMkLst>
          <pc:docMk/>
          <pc:sldMk cId="3622337347" sldId="281"/>
        </pc:sldMkLst>
        <pc:spChg chg="mod">
          <ac:chgData name="Leann Audrey" userId="c9f31c77-fbb8-4902-85db-deecba495123" providerId="ADAL" clId="{9A972272-A262-472E-A004-0C57715AFC5A}" dt="2020-09-28T00:26:26.078" v="953" actId="20577"/>
          <ac:spMkLst>
            <pc:docMk/>
            <pc:sldMk cId="3622337347" sldId="281"/>
            <ac:spMk id="4" creationId="{2EE340BE-1B21-4D92-BE4B-6DE8DD1BB99C}"/>
          </ac:spMkLst>
        </pc:spChg>
        <pc:spChg chg="add mod">
          <ac:chgData name="Leann Audrey" userId="c9f31c77-fbb8-4902-85db-deecba495123" providerId="ADAL" clId="{9A972272-A262-472E-A004-0C57715AFC5A}" dt="2020-09-27T23:56:06.416" v="862" actId="1076"/>
          <ac:spMkLst>
            <pc:docMk/>
            <pc:sldMk cId="3622337347" sldId="281"/>
            <ac:spMk id="10" creationId="{BF18FE48-A308-4667-B3CF-8CDB74A6B61F}"/>
          </ac:spMkLst>
        </pc:spChg>
        <pc:spChg chg="add mod">
          <ac:chgData name="Leann Audrey" userId="c9f31c77-fbb8-4902-85db-deecba495123" providerId="ADAL" clId="{9A972272-A262-472E-A004-0C57715AFC5A}" dt="2020-09-28T00:26:58.453" v="963" actId="20577"/>
          <ac:spMkLst>
            <pc:docMk/>
            <pc:sldMk cId="3622337347" sldId="281"/>
            <ac:spMk id="12" creationId="{28A8E0E8-0924-4C06-A53A-860B910C946E}"/>
          </ac:spMkLst>
        </pc:spChg>
        <pc:picChg chg="add mod">
          <ac:chgData name="Leann Audrey" userId="c9f31c77-fbb8-4902-85db-deecba495123" providerId="ADAL" clId="{9A972272-A262-472E-A004-0C57715AFC5A}" dt="2020-09-27T23:56:04.333" v="861" actId="14100"/>
          <ac:picMkLst>
            <pc:docMk/>
            <pc:sldMk cId="3622337347" sldId="281"/>
            <ac:picMk id="9" creationId="{56B7225D-08D3-4858-AA77-872D8FCD2E70}"/>
          </ac:picMkLst>
        </pc:picChg>
        <pc:picChg chg="add mod">
          <ac:chgData name="Leann Audrey" userId="c9f31c77-fbb8-4902-85db-deecba495123" providerId="ADAL" clId="{9A972272-A262-472E-A004-0C57715AFC5A}" dt="2020-09-27T23:57:19.713" v="887" actId="1076"/>
          <ac:picMkLst>
            <pc:docMk/>
            <pc:sldMk cId="3622337347" sldId="281"/>
            <ac:picMk id="11" creationId="{F54D4B08-BB08-454F-BD83-9C18D9901E8E}"/>
          </ac:picMkLst>
        </pc:picChg>
      </pc:sldChg>
    </pc:docChg>
  </pc:docChgLst>
  <pc:docChgLst>
    <pc:chgData name="Nathan Graydon Fisher" userId="S::ngf29@nau.edu::a0d1e6af-5899-416a-a580-c4c72debe542" providerId="AD" clId="Web-{A27AD6C0-5A21-465F-8CDF-A77447E020A1}"/>
    <pc:docChg chg="addSld delSld modSld">
      <pc:chgData name="Nathan Graydon Fisher" userId="S::ngf29@nau.edu::a0d1e6af-5899-416a-a580-c4c72debe542" providerId="AD" clId="Web-{A27AD6C0-5A21-465F-8CDF-A77447E020A1}" dt="2020-11-09T22:10:48.728" v="308" actId="1076"/>
      <pc:docMkLst>
        <pc:docMk/>
      </pc:docMkLst>
      <pc:sldChg chg="modSp">
        <pc:chgData name="Nathan Graydon Fisher" userId="S::ngf29@nau.edu::a0d1e6af-5899-416a-a580-c4c72debe542" providerId="AD" clId="Web-{A27AD6C0-5A21-465F-8CDF-A77447E020A1}" dt="2020-11-09T22:07:25.717" v="281" actId="1076"/>
        <pc:sldMkLst>
          <pc:docMk/>
          <pc:sldMk cId="3800557249" sldId="263"/>
        </pc:sldMkLst>
        <pc:spChg chg="mod">
          <ac:chgData name="Nathan Graydon Fisher" userId="S::ngf29@nau.edu::a0d1e6af-5899-416a-a580-c4c72debe542" providerId="AD" clId="Web-{A27AD6C0-5A21-465F-8CDF-A77447E020A1}" dt="2020-11-09T22:07:25.717" v="281" actId="1076"/>
          <ac:spMkLst>
            <pc:docMk/>
            <pc:sldMk cId="3800557249" sldId="263"/>
            <ac:spMk id="2" creationId="{B899EF50-6364-4F67-A27C-881018293B16}"/>
          </ac:spMkLst>
        </pc:spChg>
      </pc:sldChg>
      <pc:sldChg chg="modSp">
        <pc:chgData name="Nathan Graydon Fisher" userId="S::ngf29@nau.edu::a0d1e6af-5899-416a-a580-c4c72debe542" providerId="AD" clId="Web-{A27AD6C0-5A21-465F-8CDF-A77447E020A1}" dt="2020-11-09T22:10:18.163" v="301" actId="1076"/>
        <pc:sldMkLst>
          <pc:docMk/>
          <pc:sldMk cId="1174727132" sldId="277"/>
        </pc:sldMkLst>
        <pc:spChg chg="mod">
          <ac:chgData name="Nathan Graydon Fisher" userId="S::ngf29@nau.edu::a0d1e6af-5899-416a-a580-c4c72debe542" providerId="AD" clId="Web-{A27AD6C0-5A21-465F-8CDF-A77447E020A1}" dt="2020-11-09T22:09:59.209" v="298" actId="20577"/>
          <ac:spMkLst>
            <pc:docMk/>
            <pc:sldMk cId="1174727132" sldId="277"/>
            <ac:spMk id="3" creationId="{C1C99CF6-1DE7-4C16-AACB-E178C60D32FF}"/>
          </ac:spMkLst>
        </pc:spChg>
        <pc:spChg chg="mod">
          <ac:chgData name="Nathan Graydon Fisher" userId="S::ngf29@nau.edu::a0d1e6af-5899-416a-a580-c4c72debe542" providerId="AD" clId="Web-{A27AD6C0-5A21-465F-8CDF-A77447E020A1}" dt="2020-11-09T22:10:18.163" v="301" actId="1076"/>
          <ac:spMkLst>
            <pc:docMk/>
            <pc:sldMk cId="1174727132" sldId="277"/>
            <ac:spMk id="6" creationId="{2C2E5508-1088-4ED3-AF17-3D73A90D6E4D}"/>
          </ac:spMkLst>
        </pc:spChg>
        <pc:spChg chg="mod">
          <ac:chgData name="Nathan Graydon Fisher" userId="S::ngf29@nau.edu::a0d1e6af-5899-416a-a580-c4c72debe542" providerId="AD" clId="Web-{A27AD6C0-5A21-465F-8CDF-A77447E020A1}" dt="2020-11-09T22:10:14.945" v="300" actId="1076"/>
          <ac:spMkLst>
            <pc:docMk/>
            <pc:sldMk cId="1174727132" sldId="277"/>
            <ac:spMk id="8" creationId="{D03B32ED-6991-4809-B16F-628EA9F7FA9F}"/>
          </ac:spMkLst>
        </pc:spChg>
      </pc:sldChg>
      <pc:sldChg chg="modSp">
        <pc:chgData name="Nathan Graydon Fisher" userId="S::ngf29@nau.edu::a0d1e6af-5899-416a-a580-c4c72debe542" providerId="AD" clId="Web-{A27AD6C0-5A21-465F-8CDF-A77447E020A1}" dt="2020-11-09T22:06:50.762" v="280" actId="1076"/>
        <pc:sldMkLst>
          <pc:docMk/>
          <pc:sldMk cId="2122310482" sldId="290"/>
        </pc:sldMkLst>
        <pc:graphicFrameChg chg="mod">
          <ac:chgData name="Nathan Graydon Fisher" userId="S::ngf29@nau.edu::a0d1e6af-5899-416a-a580-c4c72debe542" providerId="AD" clId="Web-{A27AD6C0-5A21-465F-8CDF-A77447E020A1}" dt="2020-11-09T22:06:50.762" v="280" actId="1076"/>
          <ac:graphicFrameMkLst>
            <pc:docMk/>
            <pc:sldMk cId="2122310482" sldId="290"/>
            <ac:graphicFrameMk id="5" creationId="{46991FA3-D6BF-4FA6-803A-9AE2BB7A6D67}"/>
          </ac:graphicFrameMkLst>
        </pc:graphicFrameChg>
      </pc:sldChg>
      <pc:sldChg chg="addSp delSp modSp">
        <pc:chgData name="Nathan Graydon Fisher" userId="S::ngf29@nau.edu::a0d1e6af-5899-416a-a580-c4c72debe542" providerId="AD" clId="Web-{A27AD6C0-5A21-465F-8CDF-A77447E020A1}" dt="2020-11-09T22:10:48.728" v="308" actId="1076"/>
        <pc:sldMkLst>
          <pc:docMk/>
          <pc:sldMk cId="322785890" sldId="291"/>
        </pc:sldMkLst>
        <pc:spChg chg="mod">
          <ac:chgData name="Nathan Graydon Fisher" userId="S::ngf29@nau.edu::a0d1e6af-5899-416a-a580-c4c72debe542" providerId="AD" clId="Web-{A27AD6C0-5A21-465F-8CDF-A77447E020A1}" dt="2020-11-09T21:55:10.506" v="25" actId="20577"/>
          <ac:spMkLst>
            <pc:docMk/>
            <pc:sldMk cId="322785890" sldId="291"/>
            <ac:spMk id="2" creationId="{F346AA58-D010-4850-8C3A-179A17BB1A8A}"/>
          </ac:spMkLst>
        </pc:spChg>
        <pc:spChg chg="del">
          <ac:chgData name="Nathan Graydon Fisher" userId="S::ngf29@nau.edu::a0d1e6af-5899-416a-a580-c4c72debe542" providerId="AD" clId="Web-{A27AD6C0-5A21-465F-8CDF-A77447E020A1}" dt="2020-11-09T21:55:00.521" v="0"/>
          <ac:spMkLst>
            <pc:docMk/>
            <pc:sldMk cId="322785890" sldId="291"/>
            <ac:spMk id="3" creationId="{676A347C-0AB1-4D97-9E46-78522F5FCC8F}"/>
          </ac:spMkLst>
        </pc:spChg>
        <pc:spChg chg="add mod">
          <ac:chgData name="Nathan Graydon Fisher" userId="S::ngf29@nau.edu::a0d1e6af-5899-416a-a580-c4c72debe542" providerId="AD" clId="Web-{A27AD6C0-5A21-465F-8CDF-A77447E020A1}" dt="2020-11-09T22:10:48.728" v="308" actId="1076"/>
          <ac:spMkLst>
            <pc:docMk/>
            <pc:sldMk cId="322785890" sldId="291"/>
            <ac:spMk id="7" creationId="{886BAE45-290E-4201-9017-8C0383054D84}"/>
          </ac:spMkLst>
        </pc:spChg>
        <pc:spChg chg="add mod">
          <ac:chgData name="Nathan Graydon Fisher" userId="S::ngf29@nau.edu::a0d1e6af-5899-416a-a580-c4c72debe542" providerId="AD" clId="Web-{A27AD6C0-5A21-465F-8CDF-A77447E020A1}" dt="2020-11-09T22:10:42.305" v="306" actId="1076"/>
          <ac:spMkLst>
            <pc:docMk/>
            <pc:sldMk cId="322785890" sldId="291"/>
            <ac:spMk id="8" creationId="{0E63990B-FCE3-45FA-9422-DA180A2B2498}"/>
          </ac:spMkLst>
        </pc:spChg>
        <pc:spChg chg="add mod">
          <ac:chgData name="Nathan Graydon Fisher" userId="S::ngf29@nau.edu::a0d1e6af-5899-416a-a580-c4c72debe542" providerId="AD" clId="Web-{A27AD6C0-5A21-465F-8CDF-A77447E020A1}" dt="2020-11-09T22:10:36.243" v="304" actId="1076"/>
          <ac:spMkLst>
            <pc:docMk/>
            <pc:sldMk cId="322785890" sldId="291"/>
            <ac:spMk id="9" creationId="{DE4978A7-4E72-4EDC-9D6D-EBE79C4402EE}"/>
          </ac:spMkLst>
        </pc:spChg>
        <pc:picChg chg="add mod">
          <ac:chgData name="Nathan Graydon Fisher" userId="S::ngf29@nau.edu::a0d1e6af-5899-416a-a580-c4c72debe542" providerId="AD" clId="Web-{A27AD6C0-5A21-465F-8CDF-A77447E020A1}" dt="2020-11-09T22:02:02.934" v="160" actId="1076"/>
          <ac:picMkLst>
            <pc:docMk/>
            <pc:sldMk cId="322785890" sldId="291"/>
            <ac:picMk id="4" creationId="{5939C079-8FCE-4ECD-BE01-A099DA4F5866}"/>
          </ac:picMkLst>
        </pc:picChg>
        <pc:picChg chg="add mod">
          <ac:chgData name="Nathan Graydon Fisher" userId="S::ngf29@nau.edu::a0d1e6af-5899-416a-a580-c4c72debe542" providerId="AD" clId="Web-{A27AD6C0-5A21-465F-8CDF-A77447E020A1}" dt="2020-11-09T21:57:24.669" v="41" actId="1076"/>
          <ac:picMkLst>
            <pc:docMk/>
            <pc:sldMk cId="322785890" sldId="291"/>
            <ac:picMk id="5" creationId="{BB884B82-3FF4-4B04-83E4-F5DD52DFC6E3}"/>
          </ac:picMkLst>
        </pc:picChg>
        <pc:picChg chg="add mod">
          <ac:chgData name="Nathan Graydon Fisher" userId="S::ngf29@nau.edu::a0d1e6af-5899-416a-a580-c4c72debe542" providerId="AD" clId="Web-{A27AD6C0-5A21-465F-8CDF-A77447E020A1}" dt="2020-11-09T22:00:38.789" v="158" actId="1076"/>
          <ac:picMkLst>
            <pc:docMk/>
            <pc:sldMk cId="322785890" sldId="291"/>
            <ac:picMk id="6" creationId="{6E2157D9-D7BA-48A8-8680-7802916C3C18}"/>
          </ac:picMkLst>
        </pc:picChg>
      </pc:sldChg>
      <pc:sldChg chg="modSp">
        <pc:chgData name="Nathan Graydon Fisher" userId="S::ngf29@nau.edu::a0d1e6af-5899-416a-a580-c4c72debe542" providerId="AD" clId="Web-{A27AD6C0-5A21-465F-8CDF-A77447E020A1}" dt="2020-11-09T22:06:14.447" v="278" actId="20577"/>
        <pc:sldMkLst>
          <pc:docMk/>
          <pc:sldMk cId="1272397708" sldId="294"/>
        </pc:sldMkLst>
        <pc:spChg chg="mod">
          <ac:chgData name="Nathan Graydon Fisher" userId="S::ngf29@nau.edu::a0d1e6af-5899-416a-a580-c4c72debe542" providerId="AD" clId="Web-{A27AD6C0-5A21-465F-8CDF-A77447E020A1}" dt="2020-11-09T22:06:14.447" v="278" actId="20577"/>
          <ac:spMkLst>
            <pc:docMk/>
            <pc:sldMk cId="1272397708" sldId="294"/>
            <ac:spMk id="2" creationId="{43F54704-E0BF-4031-94C5-41CDCBBF1872}"/>
          </ac:spMkLst>
        </pc:spChg>
      </pc:sldChg>
      <pc:sldChg chg="modSp new del">
        <pc:chgData name="Nathan Graydon Fisher" userId="S::ngf29@nau.edu::a0d1e6af-5899-416a-a580-c4c72debe542" providerId="AD" clId="Web-{A27AD6C0-5A21-465F-8CDF-A77447E020A1}" dt="2020-11-09T22:05:20.476" v="246"/>
        <pc:sldMkLst>
          <pc:docMk/>
          <pc:sldMk cId="2920162003" sldId="295"/>
        </pc:sldMkLst>
        <pc:spChg chg="mod">
          <ac:chgData name="Nathan Graydon Fisher" userId="S::ngf29@nau.edu::a0d1e6af-5899-416a-a580-c4c72debe542" providerId="AD" clId="Web-{A27AD6C0-5A21-465F-8CDF-A77447E020A1}" dt="2020-11-09T22:05:16.101" v="244" actId="20577"/>
          <ac:spMkLst>
            <pc:docMk/>
            <pc:sldMk cId="2920162003" sldId="295"/>
            <ac:spMk id="2" creationId="{2DED49B1-F9B3-446E-8A44-898F8C199C1C}"/>
          </ac:spMkLst>
        </pc:spChg>
      </pc:sldChg>
    </pc:docChg>
  </pc:docChgLst>
  <pc:docChgLst>
    <pc:chgData name="Trevor Scott" userId="S::tas477@nau.edu::8a578855-8409-4b5f-8977-26a81983ccf4" providerId="AD" clId="Web-{DE71AB0E-B692-4A1E-A037-E64C65C1A8C5}"/>
    <pc:docChg chg="addSld delSld modSld">
      <pc:chgData name="Trevor Scott" userId="S::tas477@nau.edu::8a578855-8409-4b5f-8977-26a81983ccf4" providerId="AD" clId="Web-{DE71AB0E-B692-4A1E-A037-E64C65C1A8C5}" dt="2020-11-13T18:20:03.131" v="403"/>
      <pc:docMkLst>
        <pc:docMk/>
      </pc:docMkLst>
      <pc:sldChg chg="modSp">
        <pc:chgData name="Trevor Scott" userId="S::tas477@nau.edu::8a578855-8409-4b5f-8977-26a81983ccf4" providerId="AD" clId="Web-{DE71AB0E-B692-4A1E-A037-E64C65C1A8C5}" dt="2020-11-13T18:14:28.878" v="44" actId="20577"/>
        <pc:sldMkLst>
          <pc:docMk/>
          <pc:sldMk cId="3492197322" sldId="259"/>
        </pc:sldMkLst>
        <pc:spChg chg="mod">
          <ac:chgData name="Trevor Scott" userId="S::tas477@nau.edu::8a578855-8409-4b5f-8977-26a81983ccf4" providerId="AD" clId="Web-{DE71AB0E-B692-4A1E-A037-E64C65C1A8C5}" dt="2020-11-13T18:14:28.878" v="44" actId="20577"/>
          <ac:spMkLst>
            <pc:docMk/>
            <pc:sldMk cId="3492197322" sldId="259"/>
            <ac:spMk id="5" creationId="{3BD36C5D-5ECA-4859-ADAC-D64B1D6037CC}"/>
          </ac:spMkLst>
        </pc:spChg>
      </pc:sldChg>
      <pc:sldChg chg="modSp">
        <pc:chgData name="Trevor Scott" userId="S::tas477@nau.edu::8a578855-8409-4b5f-8977-26a81983ccf4" providerId="AD" clId="Web-{DE71AB0E-B692-4A1E-A037-E64C65C1A8C5}" dt="2020-11-13T18:13:47.206" v="33" actId="20577"/>
        <pc:sldMkLst>
          <pc:docMk/>
          <pc:sldMk cId="1174727132" sldId="277"/>
        </pc:sldMkLst>
        <pc:spChg chg="mod">
          <ac:chgData name="Trevor Scott" userId="S::tas477@nau.edu::8a578855-8409-4b5f-8977-26a81983ccf4" providerId="AD" clId="Web-{DE71AB0E-B692-4A1E-A037-E64C65C1A8C5}" dt="2020-11-13T18:13:47.206" v="33" actId="20577"/>
          <ac:spMkLst>
            <pc:docMk/>
            <pc:sldMk cId="1174727132" sldId="277"/>
            <ac:spMk id="11" creationId="{FD6CE07D-CE9D-40D7-8455-FDC361C94204}"/>
          </ac:spMkLst>
        </pc:spChg>
      </pc:sldChg>
      <pc:sldChg chg="modSp">
        <pc:chgData name="Trevor Scott" userId="S::tas477@nau.edu::8a578855-8409-4b5f-8977-26a81983ccf4" providerId="AD" clId="Web-{DE71AB0E-B692-4A1E-A037-E64C65C1A8C5}" dt="2020-11-13T18:13:55.300" v="36" actId="20577"/>
        <pc:sldMkLst>
          <pc:docMk/>
          <pc:sldMk cId="2762996579" sldId="278"/>
        </pc:sldMkLst>
        <pc:spChg chg="mod">
          <ac:chgData name="Trevor Scott" userId="S::tas477@nau.edu::8a578855-8409-4b5f-8977-26a81983ccf4" providerId="AD" clId="Web-{DE71AB0E-B692-4A1E-A037-E64C65C1A8C5}" dt="2020-11-13T18:13:55.300" v="36" actId="20577"/>
          <ac:spMkLst>
            <pc:docMk/>
            <pc:sldMk cId="2762996579" sldId="278"/>
            <ac:spMk id="13" creationId="{C891885A-0AB8-4AB2-B1C6-0773D3EFC8E6}"/>
          </ac:spMkLst>
        </pc:spChg>
      </pc:sldChg>
      <pc:sldChg chg="delSp modSp">
        <pc:chgData name="Trevor Scott" userId="S::tas477@nau.edu::8a578855-8409-4b5f-8977-26a81983ccf4" providerId="AD" clId="Web-{DE71AB0E-B692-4A1E-A037-E64C65C1A8C5}" dt="2020-11-13T18:14:51.035" v="53"/>
        <pc:sldMkLst>
          <pc:docMk/>
          <pc:sldMk cId="1119663683" sldId="279"/>
        </pc:sldMkLst>
        <pc:spChg chg="del">
          <ac:chgData name="Trevor Scott" userId="S::tas477@nau.edu::8a578855-8409-4b5f-8977-26a81983ccf4" providerId="AD" clId="Web-{DE71AB0E-B692-4A1E-A037-E64C65C1A8C5}" dt="2020-11-13T18:14:51.035" v="53"/>
          <ac:spMkLst>
            <pc:docMk/>
            <pc:sldMk cId="1119663683" sldId="279"/>
            <ac:spMk id="4" creationId="{A5F26894-39D5-4C5C-A7EB-482B787865C1}"/>
          </ac:spMkLst>
        </pc:spChg>
        <pc:spChg chg="mod">
          <ac:chgData name="Trevor Scott" userId="S::tas477@nau.edu::8a578855-8409-4b5f-8977-26a81983ccf4" providerId="AD" clId="Web-{DE71AB0E-B692-4A1E-A037-E64C65C1A8C5}" dt="2020-11-13T18:14:49.191" v="52" actId="20577"/>
          <ac:spMkLst>
            <pc:docMk/>
            <pc:sldMk cId="1119663683" sldId="279"/>
            <ac:spMk id="5" creationId="{B541487A-E6A8-4597-8F2D-CF60CBE5B17F}"/>
          </ac:spMkLst>
        </pc:spChg>
      </pc:sldChg>
      <pc:sldChg chg="modSp">
        <pc:chgData name="Trevor Scott" userId="S::tas477@nau.edu::8a578855-8409-4b5f-8977-26a81983ccf4" providerId="AD" clId="Web-{DE71AB0E-B692-4A1E-A037-E64C65C1A8C5}" dt="2020-11-13T18:14:45.113" v="51" actId="20577"/>
        <pc:sldMkLst>
          <pc:docMk/>
          <pc:sldMk cId="3348130449" sldId="288"/>
        </pc:sldMkLst>
        <pc:spChg chg="mod">
          <ac:chgData name="Trevor Scott" userId="S::tas477@nau.edu::8a578855-8409-4b5f-8977-26a81983ccf4" providerId="AD" clId="Web-{DE71AB0E-B692-4A1E-A037-E64C65C1A8C5}" dt="2020-11-13T18:14:45.113" v="51" actId="20577"/>
          <ac:spMkLst>
            <pc:docMk/>
            <pc:sldMk cId="3348130449" sldId="288"/>
            <ac:spMk id="6" creationId="{44FCB98C-F8D4-4777-A0A8-14007F234395}"/>
          </ac:spMkLst>
        </pc:spChg>
      </pc:sldChg>
      <pc:sldChg chg="modSp">
        <pc:chgData name="Trevor Scott" userId="S::tas477@nau.edu::8a578855-8409-4b5f-8977-26a81983ccf4" providerId="AD" clId="Web-{DE71AB0E-B692-4A1E-A037-E64C65C1A8C5}" dt="2020-11-13T18:13:22.706" v="26" actId="20577"/>
        <pc:sldMkLst>
          <pc:docMk/>
          <pc:sldMk cId="2122310482" sldId="290"/>
        </pc:sldMkLst>
        <pc:spChg chg="mod">
          <ac:chgData name="Trevor Scott" userId="S::tas477@nau.edu::8a578855-8409-4b5f-8977-26a81983ccf4" providerId="AD" clId="Web-{DE71AB0E-B692-4A1E-A037-E64C65C1A8C5}" dt="2020-11-13T18:13:22.706" v="26" actId="20577"/>
          <ac:spMkLst>
            <pc:docMk/>
            <pc:sldMk cId="2122310482" sldId="290"/>
            <ac:spMk id="4" creationId="{1426F209-3EF6-405D-BE3A-8649C67707CA}"/>
          </ac:spMkLst>
        </pc:spChg>
      </pc:sldChg>
      <pc:sldChg chg="modSp">
        <pc:chgData name="Trevor Scott" userId="S::tas477@nau.edu::8a578855-8409-4b5f-8977-26a81983ccf4" providerId="AD" clId="Web-{DE71AB0E-B692-4A1E-A037-E64C65C1A8C5}" dt="2020-11-13T18:13:10.784" v="24" actId="20577"/>
        <pc:sldMkLst>
          <pc:docMk/>
          <pc:sldMk cId="322785890" sldId="291"/>
        </pc:sldMkLst>
        <pc:spChg chg="mod">
          <ac:chgData name="Trevor Scott" userId="S::tas477@nau.edu::8a578855-8409-4b5f-8977-26a81983ccf4" providerId="AD" clId="Web-{DE71AB0E-B692-4A1E-A037-E64C65C1A8C5}" dt="2020-11-13T18:13:10.784" v="24" actId="20577"/>
          <ac:spMkLst>
            <pc:docMk/>
            <pc:sldMk cId="322785890" sldId="291"/>
            <ac:spMk id="10" creationId="{2F95DE91-4B0A-42E9-8A2A-228BC94396B2}"/>
          </ac:spMkLst>
        </pc:spChg>
      </pc:sldChg>
      <pc:sldChg chg="modSp">
        <pc:chgData name="Trevor Scott" userId="S::tas477@nau.edu::8a578855-8409-4b5f-8977-26a81983ccf4" providerId="AD" clId="Web-{DE71AB0E-B692-4A1E-A037-E64C65C1A8C5}" dt="2020-11-13T18:13:26.159" v="27" actId="20577"/>
        <pc:sldMkLst>
          <pc:docMk/>
          <pc:sldMk cId="166647741" sldId="292"/>
        </pc:sldMkLst>
        <pc:spChg chg="mod">
          <ac:chgData name="Trevor Scott" userId="S::tas477@nau.edu::8a578855-8409-4b5f-8977-26a81983ccf4" providerId="AD" clId="Web-{DE71AB0E-B692-4A1E-A037-E64C65C1A8C5}" dt="2020-11-13T18:13:26.159" v="27" actId="20577"/>
          <ac:spMkLst>
            <pc:docMk/>
            <pc:sldMk cId="166647741" sldId="292"/>
            <ac:spMk id="7" creationId="{B15F2D98-41DE-4F8B-B85C-A075A06C32DD}"/>
          </ac:spMkLst>
        </pc:spChg>
      </pc:sldChg>
      <pc:sldChg chg="modSp">
        <pc:chgData name="Trevor Scott" userId="S::tas477@nau.edu::8a578855-8409-4b5f-8977-26a81983ccf4" providerId="AD" clId="Web-{DE71AB0E-B692-4A1E-A037-E64C65C1A8C5}" dt="2020-11-13T18:14:23.722" v="42" actId="20577"/>
        <pc:sldMkLst>
          <pc:docMk/>
          <pc:sldMk cId="1295013494" sldId="293"/>
        </pc:sldMkLst>
        <pc:spChg chg="mod">
          <ac:chgData name="Trevor Scott" userId="S::tas477@nau.edu::8a578855-8409-4b5f-8977-26a81983ccf4" providerId="AD" clId="Web-{DE71AB0E-B692-4A1E-A037-E64C65C1A8C5}" dt="2020-11-13T18:14:23.722" v="42" actId="20577"/>
          <ac:spMkLst>
            <pc:docMk/>
            <pc:sldMk cId="1295013494" sldId="293"/>
            <ac:spMk id="7" creationId="{14ABFC0A-785D-42BE-A234-B10D20A52E54}"/>
          </ac:spMkLst>
        </pc:spChg>
      </pc:sldChg>
      <pc:sldChg chg="modSp">
        <pc:chgData name="Trevor Scott" userId="S::tas477@nau.edu::8a578855-8409-4b5f-8977-26a81983ccf4" providerId="AD" clId="Web-{DE71AB0E-B692-4A1E-A037-E64C65C1A8C5}" dt="2020-11-13T18:13:13.675" v="25" actId="20577"/>
        <pc:sldMkLst>
          <pc:docMk/>
          <pc:sldMk cId="1272397708" sldId="294"/>
        </pc:sldMkLst>
        <pc:spChg chg="mod">
          <ac:chgData name="Trevor Scott" userId="S::tas477@nau.edu::8a578855-8409-4b5f-8977-26a81983ccf4" providerId="AD" clId="Web-{DE71AB0E-B692-4A1E-A037-E64C65C1A8C5}" dt="2020-11-13T18:13:13.675" v="25" actId="20577"/>
          <ac:spMkLst>
            <pc:docMk/>
            <pc:sldMk cId="1272397708" sldId="294"/>
            <ac:spMk id="5" creationId="{5C17C99A-EB1C-4274-A4F2-3FBEACE0B16D}"/>
          </ac:spMkLst>
        </pc:spChg>
      </pc:sldChg>
      <pc:sldChg chg="modSp">
        <pc:chgData name="Trevor Scott" userId="S::tas477@nau.edu::8a578855-8409-4b5f-8977-26a81983ccf4" providerId="AD" clId="Web-{DE71AB0E-B692-4A1E-A037-E64C65C1A8C5}" dt="2020-11-13T18:13:42.347" v="32" actId="20577"/>
        <pc:sldMkLst>
          <pc:docMk/>
          <pc:sldMk cId="4055452716" sldId="295"/>
        </pc:sldMkLst>
        <pc:spChg chg="mod">
          <ac:chgData name="Trevor Scott" userId="S::tas477@nau.edu::8a578855-8409-4b5f-8977-26a81983ccf4" providerId="AD" clId="Web-{DE71AB0E-B692-4A1E-A037-E64C65C1A8C5}" dt="2020-11-13T18:11:33.627" v="2" actId="1076"/>
          <ac:spMkLst>
            <pc:docMk/>
            <pc:sldMk cId="4055452716" sldId="295"/>
            <ac:spMk id="3" creationId="{A8D6F6E4-2471-4963-BB10-BB6EB4F16965}"/>
          </ac:spMkLst>
        </pc:spChg>
        <pc:spChg chg="mod">
          <ac:chgData name="Trevor Scott" userId="S::tas477@nau.edu::8a578855-8409-4b5f-8977-26a81983ccf4" providerId="AD" clId="Web-{DE71AB0E-B692-4A1E-A037-E64C65C1A8C5}" dt="2020-11-13T18:12:23.424" v="18" actId="20577"/>
          <ac:spMkLst>
            <pc:docMk/>
            <pc:sldMk cId="4055452716" sldId="295"/>
            <ac:spMk id="4" creationId="{B1325A67-2C4A-43FB-830E-563679BC9E79}"/>
          </ac:spMkLst>
        </pc:spChg>
        <pc:spChg chg="mod">
          <ac:chgData name="Trevor Scott" userId="S::tas477@nau.edu::8a578855-8409-4b5f-8977-26a81983ccf4" providerId="AD" clId="Web-{DE71AB0E-B692-4A1E-A037-E64C65C1A8C5}" dt="2020-11-13T18:13:42.347" v="32" actId="20577"/>
          <ac:spMkLst>
            <pc:docMk/>
            <pc:sldMk cId="4055452716" sldId="295"/>
            <ac:spMk id="6" creationId="{41AA78CF-E30B-4E21-B219-50A9C8367327}"/>
          </ac:spMkLst>
        </pc:spChg>
        <pc:picChg chg="mod">
          <ac:chgData name="Trevor Scott" userId="S::tas477@nau.edu::8a578855-8409-4b5f-8977-26a81983ccf4" providerId="AD" clId="Web-{DE71AB0E-B692-4A1E-A037-E64C65C1A8C5}" dt="2020-11-13T18:11:37.111" v="3" actId="1076"/>
          <ac:picMkLst>
            <pc:docMk/>
            <pc:sldMk cId="4055452716" sldId="295"/>
            <ac:picMk id="5" creationId="{E41F189A-4483-4435-A825-645EEDBA1F09}"/>
          </ac:picMkLst>
        </pc:picChg>
      </pc:sldChg>
      <pc:sldChg chg="modSp">
        <pc:chgData name="Trevor Scott" userId="S::tas477@nau.edu::8a578855-8409-4b5f-8977-26a81983ccf4" providerId="AD" clId="Web-{DE71AB0E-B692-4A1E-A037-E64C65C1A8C5}" dt="2020-11-13T18:13:50.909" v="34" actId="20577"/>
        <pc:sldMkLst>
          <pc:docMk/>
          <pc:sldMk cId="1085133039" sldId="296"/>
        </pc:sldMkLst>
        <pc:spChg chg="mod">
          <ac:chgData name="Trevor Scott" userId="S::tas477@nau.edu::8a578855-8409-4b5f-8977-26a81983ccf4" providerId="AD" clId="Web-{DE71AB0E-B692-4A1E-A037-E64C65C1A8C5}" dt="2020-11-13T18:13:50.909" v="34" actId="20577"/>
          <ac:spMkLst>
            <pc:docMk/>
            <pc:sldMk cId="1085133039" sldId="296"/>
            <ac:spMk id="10" creationId="{B84E6B55-5751-4D24-94B8-7527C1F7ABCE}"/>
          </ac:spMkLst>
        </pc:spChg>
      </pc:sldChg>
      <pc:sldChg chg="modSp">
        <pc:chgData name="Trevor Scott" userId="S::tas477@nau.edu::8a578855-8409-4b5f-8977-26a81983ccf4" providerId="AD" clId="Web-{DE71AB0E-B692-4A1E-A037-E64C65C1A8C5}" dt="2020-11-13T18:14:33.832" v="48" actId="20577"/>
        <pc:sldMkLst>
          <pc:docMk/>
          <pc:sldMk cId="1925970596" sldId="297"/>
        </pc:sldMkLst>
        <pc:spChg chg="mod">
          <ac:chgData name="Trevor Scott" userId="S::tas477@nau.edu::8a578855-8409-4b5f-8977-26a81983ccf4" providerId="AD" clId="Web-{DE71AB0E-B692-4A1E-A037-E64C65C1A8C5}" dt="2020-11-13T18:14:33.832" v="48" actId="20577"/>
          <ac:spMkLst>
            <pc:docMk/>
            <pc:sldMk cId="1925970596" sldId="297"/>
            <ac:spMk id="5" creationId="{7DAEF50C-407C-4B4F-BC4C-1E35C102823A}"/>
          </ac:spMkLst>
        </pc:spChg>
      </pc:sldChg>
      <pc:sldChg chg="addSp delSp modSp del">
        <pc:chgData name="Trevor Scott" userId="S::tas477@nau.edu::8a578855-8409-4b5f-8977-26a81983ccf4" providerId="AD" clId="Web-{DE71AB0E-B692-4A1E-A037-E64C65C1A8C5}" dt="2020-11-13T18:18:28.552" v="200"/>
        <pc:sldMkLst>
          <pc:docMk/>
          <pc:sldMk cId="0" sldId="298"/>
        </pc:sldMkLst>
        <pc:spChg chg="del">
          <ac:chgData name="Trevor Scott" userId="S::tas477@nau.edu::8a578855-8409-4b5f-8977-26a81983ccf4" providerId="AD" clId="Web-{DE71AB0E-B692-4A1E-A037-E64C65C1A8C5}" dt="2020-11-13T18:15:47.519" v="55"/>
          <ac:spMkLst>
            <pc:docMk/>
            <pc:sldMk cId="0" sldId="298"/>
            <ac:spMk id="2" creationId="{D67E6E3E-4BA4-4A39-A0F9-EBFD83FD0F8F}"/>
          </ac:spMkLst>
        </pc:spChg>
        <pc:spChg chg="del">
          <ac:chgData name="Trevor Scott" userId="S::tas477@nau.edu::8a578855-8409-4b5f-8977-26a81983ccf4" providerId="AD" clId="Web-{DE71AB0E-B692-4A1E-A037-E64C65C1A8C5}" dt="2020-11-13T18:15:50.441" v="56"/>
          <ac:spMkLst>
            <pc:docMk/>
            <pc:sldMk cId="0" sldId="298"/>
            <ac:spMk id="3" creationId="{5DF59E1C-8C72-403C-9BC8-2136CE4A524D}"/>
          </ac:spMkLst>
        </pc:spChg>
        <pc:spChg chg="add mod">
          <ac:chgData name="Trevor Scott" userId="S::tas477@nau.edu::8a578855-8409-4b5f-8977-26a81983ccf4" providerId="AD" clId="Web-{DE71AB0E-B692-4A1E-A037-E64C65C1A8C5}" dt="2020-11-13T18:14:04.237" v="37"/>
          <ac:spMkLst>
            <pc:docMk/>
            <pc:sldMk cId="0" sldId="298"/>
            <ac:spMk id="5" creationId="{AEA1C10B-C7B2-4C74-BA22-10DC4818E672}"/>
          </ac:spMkLst>
        </pc:spChg>
        <pc:spChg chg="add mod">
          <ac:chgData name="Trevor Scott" userId="S::tas477@nau.edu::8a578855-8409-4b5f-8977-26a81983ccf4" providerId="AD" clId="Web-{DE71AB0E-B692-4A1E-A037-E64C65C1A8C5}" dt="2020-11-13T18:14:18.503" v="40" actId="20577"/>
          <ac:spMkLst>
            <pc:docMk/>
            <pc:sldMk cId="0" sldId="298"/>
            <ac:spMk id="7" creationId="{890FBB6D-350A-49A1-B215-79F48B8DC0D0}"/>
          </ac:spMkLst>
        </pc:spChg>
        <pc:spChg chg="add del">
          <ac:chgData name="Trevor Scott" userId="S::tas477@nau.edu::8a578855-8409-4b5f-8977-26a81983ccf4" providerId="AD" clId="Web-{DE71AB0E-B692-4A1E-A037-E64C65C1A8C5}" dt="2020-11-13T18:17:53.723" v="192"/>
          <ac:spMkLst>
            <pc:docMk/>
            <pc:sldMk cId="0" sldId="298"/>
            <ac:spMk id="10" creationId="{5C6E2C6E-7B2F-4163-B822-75C729C67AB2}"/>
          </ac:spMkLst>
        </pc:spChg>
        <pc:spChg chg="add del">
          <ac:chgData name="Trevor Scott" userId="S::tas477@nau.edu::8a578855-8409-4b5f-8977-26a81983ccf4" providerId="AD" clId="Web-{DE71AB0E-B692-4A1E-A037-E64C65C1A8C5}" dt="2020-11-13T18:17:50.442" v="191"/>
          <ac:spMkLst>
            <pc:docMk/>
            <pc:sldMk cId="0" sldId="298"/>
            <ac:spMk id="12" creationId="{3E25FDEC-F537-43E6-8575-9FCAA01B0FE6}"/>
          </ac:spMkLst>
        </pc:spChg>
        <pc:graphicFrameChg chg="add mod modGraphic">
          <ac:chgData name="Trevor Scott" userId="S::tas477@nau.edu::8a578855-8409-4b5f-8977-26a81983ccf4" providerId="AD" clId="Web-{DE71AB0E-B692-4A1E-A037-E64C65C1A8C5}" dt="2020-11-13T18:17:27.051" v="188" actId="1076"/>
          <ac:graphicFrameMkLst>
            <pc:docMk/>
            <pc:sldMk cId="0" sldId="298"/>
            <ac:graphicFrameMk id="8" creationId="{0768E06C-98E0-4AAD-AEF1-F8C9DDE8AD1F}"/>
          </ac:graphicFrameMkLst>
        </pc:graphicFrameChg>
        <pc:graphicFrameChg chg="add del">
          <ac:chgData name="Trevor Scott" userId="S::tas477@nau.edu::8a578855-8409-4b5f-8977-26a81983ccf4" providerId="AD" clId="Web-{DE71AB0E-B692-4A1E-A037-E64C65C1A8C5}" dt="2020-11-13T18:18:06.364" v="194"/>
          <ac:graphicFrameMkLst>
            <pc:docMk/>
            <pc:sldMk cId="0" sldId="298"/>
            <ac:graphicFrameMk id="13" creationId="{5FC6E208-A5C4-4DD2-AC75-410359B931D6}"/>
          </ac:graphicFrameMkLst>
        </pc:graphicFrameChg>
      </pc:sldChg>
      <pc:sldChg chg="modSp">
        <pc:chgData name="Trevor Scott" userId="S::tas477@nau.edu::8a578855-8409-4b5f-8977-26a81983ccf4" providerId="AD" clId="Web-{DE71AB0E-B692-4A1E-A037-E64C65C1A8C5}" dt="2020-11-13T18:13:35.222" v="31" actId="20577"/>
        <pc:sldMkLst>
          <pc:docMk/>
          <pc:sldMk cId="225595381" sldId="299"/>
        </pc:sldMkLst>
        <pc:spChg chg="mod">
          <ac:chgData name="Trevor Scott" userId="S::tas477@nau.edu::8a578855-8409-4b5f-8977-26a81983ccf4" providerId="AD" clId="Web-{DE71AB0E-B692-4A1E-A037-E64C65C1A8C5}" dt="2020-11-13T18:12:10.221" v="12" actId="20577"/>
          <ac:spMkLst>
            <pc:docMk/>
            <pc:sldMk cId="225595381" sldId="299"/>
            <ac:spMk id="3" creationId="{7E8706C9-8B7A-407B-8B48-1681100A437D}"/>
          </ac:spMkLst>
        </pc:spChg>
        <pc:spChg chg="mod">
          <ac:chgData name="Trevor Scott" userId="S::tas477@nau.edu::8a578855-8409-4b5f-8977-26a81983ccf4" providerId="AD" clId="Web-{DE71AB0E-B692-4A1E-A037-E64C65C1A8C5}" dt="2020-11-13T18:13:35.222" v="31" actId="20577"/>
          <ac:spMkLst>
            <pc:docMk/>
            <pc:sldMk cId="225595381" sldId="299"/>
            <ac:spMk id="12" creationId="{0C2878E4-DB09-4816-81B5-3A4344E00C79}"/>
          </ac:spMkLst>
        </pc:spChg>
      </pc:sldChg>
      <pc:sldChg chg="modSp">
        <pc:chgData name="Trevor Scott" userId="S::tas477@nau.edu::8a578855-8409-4b5f-8977-26a81983ccf4" providerId="AD" clId="Web-{DE71AB0E-B692-4A1E-A037-E64C65C1A8C5}" dt="2020-11-13T18:13:31.847" v="29" actId="20577"/>
        <pc:sldMkLst>
          <pc:docMk/>
          <pc:sldMk cId="2428275521" sldId="300"/>
        </pc:sldMkLst>
        <pc:spChg chg="mod">
          <ac:chgData name="Trevor Scott" userId="S::tas477@nau.edu::8a578855-8409-4b5f-8977-26a81983ccf4" providerId="AD" clId="Web-{DE71AB0E-B692-4A1E-A037-E64C65C1A8C5}" dt="2020-11-13T18:12:18.377" v="14" actId="20577"/>
          <ac:spMkLst>
            <pc:docMk/>
            <pc:sldMk cId="2428275521" sldId="300"/>
            <ac:spMk id="3" creationId="{AD99A972-0F21-4097-81FF-5163E7456C1E}"/>
          </ac:spMkLst>
        </pc:spChg>
        <pc:spChg chg="mod">
          <ac:chgData name="Trevor Scott" userId="S::tas477@nau.edu::8a578855-8409-4b5f-8977-26a81983ccf4" providerId="AD" clId="Web-{DE71AB0E-B692-4A1E-A037-E64C65C1A8C5}" dt="2020-11-13T18:13:31.847" v="29" actId="20577"/>
          <ac:spMkLst>
            <pc:docMk/>
            <pc:sldMk cId="2428275521" sldId="300"/>
            <ac:spMk id="10" creationId="{32CB5F77-E444-4CAE-961E-6FF7241A4ABD}"/>
          </ac:spMkLst>
        </pc:spChg>
      </pc:sldChg>
      <pc:sldChg chg="addSp modSp">
        <pc:chgData name="Trevor Scott" userId="S::tas477@nau.edu::8a578855-8409-4b5f-8977-26a81983ccf4" providerId="AD" clId="Web-{DE71AB0E-B692-4A1E-A037-E64C65C1A8C5}" dt="2020-11-13T18:14:40.910" v="50" actId="20577"/>
        <pc:sldMkLst>
          <pc:docMk/>
          <pc:sldMk cId="3712123717" sldId="301"/>
        </pc:sldMkLst>
        <pc:spChg chg="add mod">
          <ac:chgData name="Trevor Scott" userId="S::tas477@nau.edu::8a578855-8409-4b5f-8977-26a81983ccf4" providerId="AD" clId="Web-{DE71AB0E-B692-4A1E-A037-E64C65C1A8C5}" dt="2020-11-13T18:14:40.910" v="50" actId="20577"/>
          <ac:spMkLst>
            <pc:docMk/>
            <pc:sldMk cId="3712123717" sldId="301"/>
            <ac:spMk id="4" creationId="{ACA11A84-503A-4BAD-823A-7C58261F4D21}"/>
          </ac:spMkLst>
        </pc:spChg>
        <pc:spChg chg="mod">
          <ac:chgData name="Trevor Scott" userId="S::tas477@nau.edu::8a578855-8409-4b5f-8977-26a81983ccf4" providerId="AD" clId="Web-{DE71AB0E-B692-4A1E-A037-E64C65C1A8C5}" dt="2020-11-13T18:12:49.362" v="22" actId="20577"/>
          <ac:spMkLst>
            <pc:docMk/>
            <pc:sldMk cId="3712123717" sldId="301"/>
            <ac:spMk id="5" creationId="{C79E3EC1-F58A-4B47-AC37-39E2C13FD81A}"/>
          </ac:spMkLst>
        </pc:spChg>
      </pc:sldChg>
      <pc:sldChg chg="addSp delSp modSp add replId">
        <pc:chgData name="Trevor Scott" userId="S::tas477@nau.edu::8a578855-8409-4b5f-8977-26a81983ccf4" providerId="AD" clId="Web-{DE71AB0E-B692-4A1E-A037-E64C65C1A8C5}" dt="2020-11-13T18:20:03.131" v="403"/>
        <pc:sldMkLst>
          <pc:docMk/>
          <pc:sldMk cId="2361059005" sldId="303"/>
        </pc:sldMkLst>
        <pc:spChg chg="del">
          <ac:chgData name="Trevor Scott" userId="S::tas477@nau.edu::8a578855-8409-4b5f-8977-26a81983ccf4" providerId="AD" clId="Web-{DE71AB0E-B692-4A1E-A037-E64C65C1A8C5}" dt="2020-11-13T18:18:21.333" v="198"/>
          <ac:spMkLst>
            <pc:docMk/>
            <pc:sldMk cId="2361059005" sldId="303"/>
            <ac:spMk id="3" creationId="{718E221D-6C33-4FE2-A65C-B558E0634482}"/>
          </ac:spMkLst>
        </pc:spChg>
        <pc:spChg chg="mod">
          <ac:chgData name="Trevor Scott" userId="S::tas477@nau.edu::8a578855-8409-4b5f-8977-26a81983ccf4" providerId="AD" clId="Web-{DE71AB0E-B692-4A1E-A037-E64C65C1A8C5}" dt="2020-11-13T18:18:19.989" v="197" actId="20577"/>
          <ac:spMkLst>
            <pc:docMk/>
            <pc:sldMk cId="2361059005" sldId="303"/>
            <ac:spMk id="4" creationId="{7453A049-289E-4CAE-8882-59B55C2C5035}"/>
          </ac:spMkLst>
        </pc:spChg>
        <pc:spChg chg="add del mod">
          <ac:chgData name="Trevor Scott" userId="S::tas477@nau.edu::8a578855-8409-4b5f-8977-26a81983ccf4" providerId="AD" clId="Web-{DE71AB0E-B692-4A1E-A037-E64C65C1A8C5}" dt="2020-11-13T18:18:36.927" v="201"/>
          <ac:spMkLst>
            <pc:docMk/>
            <pc:sldMk cId="2361059005" sldId="303"/>
            <ac:spMk id="6" creationId="{CB9DC356-E372-4B46-801A-7036D0D61EAF}"/>
          </ac:spMkLst>
        </pc:spChg>
        <pc:spChg chg="mod">
          <ac:chgData name="Trevor Scott" userId="S::tas477@nau.edu::8a578855-8409-4b5f-8977-26a81983ccf4" providerId="AD" clId="Web-{DE71AB0E-B692-4A1E-A037-E64C65C1A8C5}" dt="2020-11-13T18:18:16.036" v="196" actId="20577"/>
          <ac:spMkLst>
            <pc:docMk/>
            <pc:sldMk cId="2361059005" sldId="303"/>
            <ac:spMk id="13" creationId="{C891885A-0AB8-4AB2-B1C6-0773D3EFC8E6}"/>
          </ac:spMkLst>
        </pc:spChg>
        <pc:graphicFrameChg chg="add modGraphic">
          <ac:chgData name="Trevor Scott" userId="S::tas477@nau.edu::8a578855-8409-4b5f-8977-26a81983ccf4" providerId="AD" clId="Web-{DE71AB0E-B692-4A1E-A037-E64C65C1A8C5}" dt="2020-11-13T18:18:45.021" v="202"/>
          <ac:graphicFrameMkLst>
            <pc:docMk/>
            <pc:sldMk cId="2361059005" sldId="303"/>
            <ac:graphicFrameMk id="7" creationId="{F8AA2F1F-5940-43CF-92B6-18B190D5D712}"/>
          </ac:graphicFrameMkLst>
        </pc:graphicFrameChg>
        <pc:graphicFrameChg chg="add mod modGraphic">
          <ac:chgData name="Trevor Scott" userId="S::tas477@nau.edu::8a578855-8409-4b5f-8977-26a81983ccf4" providerId="AD" clId="Web-{DE71AB0E-B692-4A1E-A037-E64C65C1A8C5}" dt="2020-11-13T18:20:03.131" v="403"/>
          <ac:graphicFrameMkLst>
            <pc:docMk/>
            <pc:sldMk cId="2361059005" sldId="303"/>
            <ac:graphicFrameMk id="10" creationId="{104EE751-53C9-4D96-BDFC-002CBAB2E94B}"/>
          </ac:graphicFrameMkLst>
        </pc:graphicFrameChg>
      </pc:sldChg>
    </pc:docChg>
  </pc:docChgLst>
  <pc:docChgLst>
    <pc:chgData name="Nathan Graydon Fisher" userId="S::ngf29@nau.edu::a0d1e6af-5899-416a-a580-c4c72debe542" providerId="AD" clId="Web-{944DEC07-E5A4-4BD9-9A91-3DBF413AB738}"/>
    <pc:docChg chg="modSld">
      <pc:chgData name="Nathan Graydon Fisher" userId="S::ngf29@nau.edu::a0d1e6af-5899-416a-a580-c4c72debe542" providerId="AD" clId="Web-{944DEC07-E5A4-4BD9-9A91-3DBF413AB738}" dt="2020-11-09T22:22:32.253" v="38" actId="14100"/>
      <pc:docMkLst>
        <pc:docMk/>
      </pc:docMkLst>
      <pc:sldChg chg="addSp delSp modSp">
        <pc:chgData name="Nathan Graydon Fisher" userId="S::ngf29@nau.edu::a0d1e6af-5899-416a-a580-c4c72debe542" providerId="AD" clId="Web-{944DEC07-E5A4-4BD9-9A91-3DBF413AB738}" dt="2020-11-09T22:22:32.253" v="38" actId="14100"/>
        <pc:sldMkLst>
          <pc:docMk/>
          <pc:sldMk cId="166647741" sldId="292"/>
        </pc:sldMkLst>
        <pc:spChg chg="del">
          <ac:chgData name="Nathan Graydon Fisher" userId="S::ngf29@nau.edu::a0d1e6af-5899-416a-a580-c4c72debe542" providerId="AD" clId="Web-{944DEC07-E5A4-4BD9-9A91-3DBF413AB738}" dt="2020-11-09T22:14:15.627" v="0"/>
          <ac:spMkLst>
            <pc:docMk/>
            <pc:sldMk cId="166647741" sldId="292"/>
            <ac:spMk id="3" creationId="{C04BD7AC-CE28-48BF-AC21-9103CB0CCD0A}"/>
          </ac:spMkLst>
        </pc:spChg>
        <pc:picChg chg="add mod modCrop">
          <ac:chgData name="Nathan Graydon Fisher" userId="S::ngf29@nau.edu::a0d1e6af-5899-416a-a580-c4c72debe542" providerId="AD" clId="Web-{944DEC07-E5A4-4BD9-9A91-3DBF413AB738}" dt="2020-11-09T22:22:15.972" v="34" actId="14100"/>
          <ac:picMkLst>
            <pc:docMk/>
            <pc:sldMk cId="166647741" sldId="292"/>
            <ac:picMk id="4" creationId="{FCFB066E-FF8D-456F-9AF2-61A69EF16D9F}"/>
          </ac:picMkLst>
        </pc:picChg>
        <pc:picChg chg="add mod">
          <ac:chgData name="Nathan Graydon Fisher" userId="S::ngf29@nau.edu::a0d1e6af-5899-416a-a580-c4c72debe542" providerId="AD" clId="Web-{944DEC07-E5A4-4BD9-9A91-3DBF413AB738}" dt="2020-11-09T22:22:25.003" v="36" actId="14100"/>
          <ac:picMkLst>
            <pc:docMk/>
            <pc:sldMk cId="166647741" sldId="292"/>
            <ac:picMk id="5" creationId="{FEC92E13-B943-4BD5-9A53-137899EDBE76}"/>
          </ac:picMkLst>
        </pc:picChg>
        <pc:picChg chg="add mod">
          <ac:chgData name="Nathan Graydon Fisher" userId="S::ngf29@nau.edu::a0d1e6af-5899-416a-a580-c4c72debe542" providerId="AD" clId="Web-{944DEC07-E5A4-4BD9-9A91-3DBF413AB738}" dt="2020-11-09T22:22:32.253" v="38" actId="14100"/>
          <ac:picMkLst>
            <pc:docMk/>
            <pc:sldMk cId="166647741" sldId="292"/>
            <ac:picMk id="6" creationId="{42329F6F-3FC3-4C1C-A43A-4CF6562B2757}"/>
          </ac:picMkLst>
        </pc:picChg>
      </pc:sldChg>
    </pc:docChg>
  </pc:docChgLst>
  <pc:docChgLst>
    <pc:chgData name="Leann Audrey R Hernandez" userId="S::lrh248@nau.edu::c9f31c77-fbb8-4902-85db-deecba495123" providerId="AD" clId="Web-{9BDEDA77-6290-4F30-AE68-81D32373787B}"/>
    <pc:docChg chg="addSld modSld">
      <pc:chgData name="Leann Audrey R Hernandez" userId="S::lrh248@nau.edu::c9f31c77-fbb8-4902-85db-deecba495123" providerId="AD" clId="Web-{9BDEDA77-6290-4F30-AE68-81D32373787B}" dt="2020-11-09T21:50:49.296" v="757"/>
      <pc:docMkLst>
        <pc:docMk/>
      </pc:docMkLst>
      <pc:sldChg chg="addSp modSp new">
        <pc:chgData name="Leann Audrey R Hernandez" userId="S::lrh248@nau.edu::c9f31c77-fbb8-4902-85db-deecba495123" providerId="AD" clId="Web-{9BDEDA77-6290-4F30-AE68-81D32373787B}" dt="2020-11-09T21:50:49.296" v="757"/>
        <pc:sldMkLst>
          <pc:docMk/>
          <pc:sldMk cId="2122310482" sldId="290"/>
        </pc:sldMkLst>
        <pc:spChg chg="mod">
          <ac:chgData name="Leann Audrey R Hernandez" userId="S::lrh248@nau.edu::c9f31c77-fbb8-4902-85db-deecba495123" providerId="AD" clId="Web-{9BDEDA77-6290-4F30-AE68-81D32373787B}" dt="2020-11-09T21:32:20.942" v="72" actId="20577"/>
          <ac:spMkLst>
            <pc:docMk/>
            <pc:sldMk cId="2122310482" sldId="290"/>
            <ac:spMk id="2" creationId="{4A9E5E27-EC4B-4C03-9094-9C3C0C60ED92}"/>
          </ac:spMkLst>
        </pc:spChg>
        <pc:spChg chg="mod">
          <ac:chgData name="Leann Audrey R Hernandez" userId="S::lrh248@nau.edu::c9f31c77-fbb8-4902-85db-deecba495123" providerId="AD" clId="Web-{9BDEDA77-6290-4F30-AE68-81D32373787B}" dt="2020-11-09T21:31:39.021" v="40" actId="20577"/>
          <ac:spMkLst>
            <pc:docMk/>
            <pc:sldMk cId="2122310482" sldId="290"/>
            <ac:spMk id="3" creationId="{243E598C-8732-4CFA-9BFB-0FDB60E56C8D}"/>
          </ac:spMkLst>
        </pc:spChg>
        <pc:graphicFrameChg chg="add mod modGraphic">
          <ac:chgData name="Leann Audrey R Hernandez" userId="S::lrh248@nau.edu::c9f31c77-fbb8-4902-85db-deecba495123" providerId="AD" clId="Web-{9BDEDA77-6290-4F30-AE68-81D32373787B}" dt="2020-11-09T21:50:49.296" v="757"/>
          <ac:graphicFrameMkLst>
            <pc:docMk/>
            <pc:sldMk cId="2122310482" sldId="290"/>
            <ac:graphicFrameMk id="5" creationId="{46991FA3-D6BF-4FA6-803A-9AE2BB7A6D67}"/>
          </ac:graphicFrameMkLst>
        </pc:graphicFrameChg>
      </pc:sldChg>
    </pc:docChg>
  </pc:docChgLst>
  <pc:docChgLst>
    <pc:chgData name="Leann Audrey R Hernandez" userId="S::lrh248@nau.edu::c9f31c77-fbb8-4902-85db-deecba495123" providerId="AD" clId="Web-{D2CF5B90-9ED9-4D52-B009-075FB47BA024}"/>
    <pc:docChg chg="modSld">
      <pc:chgData name="Leann Audrey R Hernandez" userId="S::lrh248@nau.edu::c9f31c77-fbb8-4902-85db-deecba495123" providerId="AD" clId="Web-{D2CF5B90-9ED9-4D52-B009-075FB47BA024}" dt="2020-11-12T23:48:42.116" v="255"/>
      <pc:docMkLst>
        <pc:docMk/>
      </pc:docMkLst>
      <pc:sldChg chg="modSp modNotes">
        <pc:chgData name="Leann Audrey R Hernandez" userId="S::lrh248@nau.edu::c9f31c77-fbb8-4902-85db-deecba495123" providerId="AD" clId="Web-{D2CF5B90-9ED9-4D52-B009-075FB47BA024}" dt="2020-11-12T23:40:07.047" v="68"/>
        <pc:sldMkLst>
          <pc:docMk/>
          <pc:sldMk cId="3800557249" sldId="263"/>
        </pc:sldMkLst>
        <pc:graphicFrameChg chg="mod modGraphic">
          <ac:chgData name="Leann Audrey R Hernandez" userId="S::lrh248@nau.edu::c9f31c77-fbb8-4902-85db-deecba495123" providerId="AD" clId="Web-{D2CF5B90-9ED9-4D52-B009-075FB47BA024}" dt="2020-11-12T23:39:07.109" v="33"/>
          <ac:graphicFrameMkLst>
            <pc:docMk/>
            <pc:sldMk cId="3800557249" sldId="263"/>
            <ac:graphicFrameMk id="14" creationId="{04B5F32D-A542-4E35-B433-C1F40531FDED}"/>
          </ac:graphicFrameMkLst>
        </pc:graphicFrameChg>
      </pc:sldChg>
      <pc:sldChg chg="modNotes">
        <pc:chgData name="Leann Audrey R Hernandez" userId="S::lrh248@nau.edu::c9f31c77-fbb8-4902-85db-deecba495123" providerId="AD" clId="Web-{D2CF5B90-9ED9-4D52-B009-075FB47BA024}" dt="2020-11-12T23:44:41.879" v="227"/>
        <pc:sldMkLst>
          <pc:docMk/>
          <pc:sldMk cId="176031117" sldId="275"/>
        </pc:sldMkLst>
      </pc:sldChg>
      <pc:sldChg chg="modNotes">
        <pc:chgData name="Leann Audrey R Hernandez" userId="S::lrh248@nau.edu::c9f31c77-fbb8-4902-85db-deecba495123" providerId="AD" clId="Web-{D2CF5B90-9ED9-4D52-B009-075FB47BA024}" dt="2020-11-12T23:48:42.116" v="255"/>
        <pc:sldMkLst>
          <pc:docMk/>
          <pc:sldMk cId="1174727132" sldId="277"/>
        </pc:sldMkLst>
      </pc:sldChg>
      <pc:sldChg chg="modNotes">
        <pc:chgData name="Leann Audrey R Hernandez" userId="S::lrh248@nau.edu::c9f31c77-fbb8-4902-85db-deecba495123" providerId="AD" clId="Web-{D2CF5B90-9ED9-4D52-B009-075FB47BA024}" dt="2020-11-12T23:48:30.381" v="253"/>
        <pc:sldMkLst>
          <pc:docMk/>
          <pc:sldMk cId="2762996579" sldId="278"/>
        </pc:sldMkLst>
      </pc:sldChg>
    </pc:docChg>
  </pc:docChgLst>
  <pc:docChgLst>
    <pc:chgData name="Nathan Graydon Fisher" userId="S::ngf29@nau.edu::a0d1e6af-5899-416a-a580-c4c72debe542" providerId="AD" clId="Web-{C280C18A-8E06-496C-9801-F5CA3C88C7FA}"/>
    <pc:docChg chg="modSld">
      <pc:chgData name="Nathan Graydon Fisher" userId="S::ngf29@nau.edu::a0d1e6af-5899-416a-a580-c4c72debe542" providerId="AD" clId="Web-{C280C18A-8E06-496C-9801-F5CA3C88C7FA}" dt="2020-11-13T21:30:41.004" v="1336" actId="1076"/>
      <pc:docMkLst>
        <pc:docMk/>
      </pc:docMkLst>
      <pc:sldChg chg="addSp delSp modSp">
        <pc:chgData name="Nathan Graydon Fisher" userId="S::ngf29@nau.edu::a0d1e6af-5899-416a-a580-c4c72debe542" providerId="AD" clId="Web-{C280C18A-8E06-496C-9801-F5CA3C88C7FA}" dt="2020-11-13T21:17:37.899" v="786" actId="1076"/>
        <pc:sldMkLst>
          <pc:docMk/>
          <pc:sldMk cId="3800557249" sldId="263"/>
        </pc:sldMkLst>
        <pc:spChg chg="mod">
          <ac:chgData name="Nathan Graydon Fisher" userId="S::ngf29@nau.edu::a0d1e6af-5899-416a-a580-c4c72debe542" providerId="AD" clId="Web-{C280C18A-8E06-496C-9801-F5CA3C88C7FA}" dt="2020-11-13T21:17:37.899" v="786" actId="1076"/>
          <ac:spMkLst>
            <pc:docMk/>
            <pc:sldMk cId="3800557249" sldId="263"/>
            <ac:spMk id="3" creationId="{95FDBD76-EFE9-47D1-B477-ADB46EF49D92}"/>
          </ac:spMkLst>
        </pc:spChg>
        <pc:spChg chg="add del mod">
          <ac:chgData name="Nathan Graydon Fisher" userId="S::ngf29@nau.edu::a0d1e6af-5899-416a-a580-c4c72debe542" providerId="AD" clId="Web-{C280C18A-8E06-496C-9801-F5CA3C88C7FA}" dt="2020-11-13T21:14:53.441" v="761"/>
          <ac:spMkLst>
            <pc:docMk/>
            <pc:sldMk cId="3800557249" sldId="263"/>
            <ac:spMk id="5" creationId="{F556AD00-5804-4257-93EF-F784F4B78DF1}"/>
          </ac:spMkLst>
        </pc:spChg>
      </pc:sldChg>
      <pc:sldChg chg="modSp">
        <pc:chgData name="Nathan Graydon Fisher" userId="S::ngf29@nau.edu::a0d1e6af-5899-416a-a580-c4c72debe542" providerId="AD" clId="Web-{C280C18A-8E06-496C-9801-F5CA3C88C7FA}" dt="2020-11-13T20:46:16.196" v="21" actId="20577"/>
        <pc:sldMkLst>
          <pc:docMk/>
          <pc:sldMk cId="686164996" sldId="264"/>
        </pc:sldMkLst>
        <pc:spChg chg="mod">
          <ac:chgData name="Nathan Graydon Fisher" userId="S::ngf29@nau.edu::a0d1e6af-5899-416a-a580-c4c72debe542" providerId="AD" clId="Web-{C280C18A-8E06-496C-9801-F5CA3C88C7FA}" dt="2020-11-13T20:46:16.196" v="21" actId="20577"/>
          <ac:spMkLst>
            <pc:docMk/>
            <pc:sldMk cId="686164996" sldId="264"/>
            <ac:spMk id="2" creationId="{00000000-0000-0000-0000-000000000000}"/>
          </ac:spMkLst>
        </pc:spChg>
      </pc:sldChg>
      <pc:sldChg chg="modNotes">
        <pc:chgData name="Nathan Graydon Fisher" userId="S::ngf29@nau.edu::a0d1e6af-5899-416a-a580-c4c72debe542" providerId="AD" clId="Web-{C280C18A-8E06-496C-9801-F5CA3C88C7FA}" dt="2020-11-13T21:11:39.122" v="503"/>
        <pc:sldMkLst>
          <pc:docMk/>
          <pc:sldMk cId="481877536" sldId="267"/>
        </pc:sldMkLst>
      </pc:sldChg>
      <pc:sldChg chg="modNotes">
        <pc:chgData name="Nathan Graydon Fisher" userId="S::ngf29@nau.edu::a0d1e6af-5899-416a-a580-c4c72debe542" providerId="AD" clId="Web-{C280C18A-8E06-496C-9801-F5CA3C88C7FA}" dt="2020-11-13T21:08:12.099" v="27"/>
        <pc:sldMkLst>
          <pc:docMk/>
          <pc:sldMk cId="176031117" sldId="275"/>
        </pc:sldMkLst>
      </pc:sldChg>
      <pc:sldChg chg="modNotes">
        <pc:chgData name="Nathan Graydon Fisher" userId="S::ngf29@nau.edu::a0d1e6af-5899-416a-a580-c4c72debe542" providerId="AD" clId="Web-{C280C18A-8E06-496C-9801-F5CA3C88C7FA}" dt="2020-11-13T21:13:30.844" v="632"/>
        <pc:sldMkLst>
          <pc:docMk/>
          <pc:sldMk cId="2122310482" sldId="290"/>
        </pc:sldMkLst>
      </pc:sldChg>
      <pc:sldChg chg="modNotes">
        <pc:chgData name="Nathan Graydon Fisher" userId="S::ngf29@nau.edu::a0d1e6af-5899-416a-a580-c4c72debe542" providerId="AD" clId="Web-{C280C18A-8E06-496C-9801-F5CA3C88C7FA}" dt="2020-11-13T21:11:26.981" v="498"/>
        <pc:sldMkLst>
          <pc:docMk/>
          <pc:sldMk cId="322785890" sldId="291"/>
        </pc:sldMkLst>
      </pc:sldChg>
      <pc:sldChg chg="modSp">
        <pc:chgData name="Nathan Graydon Fisher" userId="S::ngf29@nau.edu::a0d1e6af-5899-416a-a580-c4c72debe542" providerId="AD" clId="Web-{C280C18A-8E06-496C-9801-F5CA3C88C7FA}" dt="2020-11-13T21:30:41.004" v="1336" actId="1076"/>
        <pc:sldMkLst>
          <pc:docMk/>
          <pc:sldMk cId="166647741" sldId="292"/>
        </pc:sldMkLst>
        <pc:spChg chg="mod">
          <ac:chgData name="Nathan Graydon Fisher" userId="S::ngf29@nau.edu::a0d1e6af-5899-416a-a580-c4c72debe542" providerId="AD" clId="Web-{C280C18A-8E06-496C-9801-F5CA3C88C7FA}" dt="2020-11-13T21:30:34.426" v="1335" actId="1076"/>
          <ac:spMkLst>
            <pc:docMk/>
            <pc:sldMk cId="166647741" sldId="292"/>
            <ac:spMk id="12" creationId="{4AC87EE5-A6AA-4ACB-A6EB-E39A7195FA90}"/>
          </ac:spMkLst>
        </pc:spChg>
        <pc:spChg chg="mod">
          <ac:chgData name="Nathan Graydon Fisher" userId="S::ngf29@nau.edu::a0d1e6af-5899-416a-a580-c4c72debe542" providerId="AD" clId="Web-{C280C18A-8E06-496C-9801-F5CA3C88C7FA}" dt="2020-11-13T21:30:41.004" v="1336" actId="1076"/>
          <ac:spMkLst>
            <pc:docMk/>
            <pc:sldMk cId="166647741" sldId="292"/>
            <ac:spMk id="13" creationId="{688BCA11-7271-4413-980F-A02C0154492A}"/>
          </ac:spMkLst>
        </pc:spChg>
        <pc:spChg chg="mod">
          <ac:chgData name="Nathan Graydon Fisher" userId="S::ngf29@nau.edu::a0d1e6af-5899-416a-a580-c4c72debe542" providerId="AD" clId="Web-{C280C18A-8E06-496C-9801-F5CA3C88C7FA}" dt="2020-11-13T21:30:26.613" v="1333" actId="1076"/>
          <ac:spMkLst>
            <pc:docMk/>
            <pc:sldMk cId="166647741" sldId="292"/>
            <ac:spMk id="14" creationId="{3B6F8B48-D8DC-4693-ACB6-8E649EDA0A37}"/>
          </ac:spMkLst>
        </pc:spChg>
        <pc:picChg chg="mod">
          <ac:chgData name="Nathan Graydon Fisher" userId="S::ngf29@nau.edu::a0d1e6af-5899-416a-a580-c4c72debe542" providerId="AD" clId="Web-{C280C18A-8E06-496C-9801-F5CA3C88C7FA}" dt="2020-11-13T21:17:31.665" v="784" actId="1076"/>
          <ac:picMkLst>
            <pc:docMk/>
            <pc:sldMk cId="166647741" sldId="292"/>
            <ac:picMk id="3" creationId="{B91803CC-AB8D-41A8-A2EF-679ECADBCA5C}"/>
          </ac:picMkLst>
        </pc:picChg>
        <pc:picChg chg="mod">
          <ac:chgData name="Nathan Graydon Fisher" userId="S::ngf29@nau.edu::a0d1e6af-5899-416a-a580-c4c72debe542" providerId="AD" clId="Web-{C280C18A-8E06-496C-9801-F5CA3C88C7FA}" dt="2020-11-13T21:17:30.618" v="783" actId="1076"/>
          <ac:picMkLst>
            <pc:docMk/>
            <pc:sldMk cId="166647741" sldId="292"/>
            <ac:picMk id="5" creationId="{FEC92E13-B943-4BD5-9A53-137899EDBE76}"/>
          </ac:picMkLst>
        </pc:picChg>
        <pc:picChg chg="mod">
          <ac:chgData name="Nathan Graydon Fisher" userId="S::ngf29@nau.edu::a0d1e6af-5899-416a-a580-c4c72debe542" providerId="AD" clId="Web-{C280C18A-8E06-496C-9801-F5CA3C88C7FA}" dt="2020-11-13T21:17:29.634" v="782" actId="1076"/>
          <ac:picMkLst>
            <pc:docMk/>
            <pc:sldMk cId="166647741" sldId="292"/>
            <ac:picMk id="6" creationId="{42329F6F-3FC3-4C1C-A43A-4CF6562B2757}"/>
          </ac:picMkLst>
        </pc:picChg>
      </pc:sldChg>
      <pc:sldChg chg="modNotes">
        <pc:chgData name="Nathan Graydon Fisher" userId="S::ngf29@nau.edu::a0d1e6af-5899-416a-a580-c4c72debe542" providerId="AD" clId="Web-{C280C18A-8E06-496C-9801-F5CA3C88C7FA}" dt="2020-11-13T21:12:06.248" v="506"/>
        <pc:sldMkLst>
          <pc:docMk/>
          <pc:sldMk cId="1272397708" sldId="294"/>
        </pc:sldMkLst>
      </pc:sldChg>
      <pc:sldChg chg="addSp delSp modSp modNotes">
        <pc:chgData name="Nathan Graydon Fisher" userId="S::ngf29@nau.edu::a0d1e6af-5899-416a-a580-c4c72debe542" providerId="AD" clId="Web-{C280C18A-8E06-496C-9801-F5CA3C88C7FA}" dt="2020-11-13T21:20:10.389" v="809"/>
        <pc:sldMkLst>
          <pc:docMk/>
          <pc:sldMk cId="4055452716" sldId="295"/>
        </pc:sldMkLst>
        <pc:spChg chg="del">
          <ac:chgData name="Nathan Graydon Fisher" userId="S::ngf29@nau.edu::a0d1e6af-5899-416a-a580-c4c72debe542" providerId="AD" clId="Web-{C280C18A-8E06-496C-9801-F5CA3C88C7FA}" dt="2020-11-13T20:42:32.094" v="2"/>
          <ac:spMkLst>
            <pc:docMk/>
            <pc:sldMk cId="4055452716" sldId="295"/>
            <ac:spMk id="4" creationId="{B1325A67-2C4A-43FB-830E-563679BC9E79}"/>
          </ac:spMkLst>
        </pc:spChg>
        <pc:spChg chg="add mod">
          <ac:chgData name="Nathan Graydon Fisher" userId="S::ngf29@nau.edu::a0d1e6af-5899-416a-a580-c4c72debe542" providerId="AD" clId="Web-{C280C18A-8E06-496C-9801-F5CA3C88C7FA}" dt="2020-11-13T20:42:32.454" v="3"/>
          <ac:spMkLst>
            <pc:docMk/>
            <pc:sldMk cId="4055452716" sldId="295"/>
            <ac:spMk id="8" creationId="{B9AD1F01-6D6F-4BBD-B516-EB109130677A}"/>
          </ac:spMkLst>
        </pc:spChg>
      </pc:sldChg>
      <pc:sldChg chg="addSp delSp modSp">
        <pc:chgData name="Nathan Graydon Fisher" userId="S::ngf29@nau.edu::a0d1e6af-5899-416a-a580-c4c72debe542" providerId="AD" clId="Web-{C280C18A-8E06-496C-9801-F5CA3C88C7FA}" dt="2020-11-13T21:22:10.612" v="815" actId="1076"/>
        <pc:sldMkLst>
          <pc:docMk/>
          <pc:sldMk cId="2428275521" sldId="300"/>
        </pc:sldMkLst>
        <pc:spChg chg="del">
          <ac:chgData name="Nathan Graydon Fisher" userId="S::ngf29@nau.edu::a0d1e6af-5899-416a-a580-c4c72debe542" providerId="AD" clId="Web-{C280C18A-8E06-496C-9801-F5CA3C88C7FA}" dt="2020-11-13T20:42:23.516" v="0"/>
          <ac:spMkLst>
            <pc:docMk/>
            <pc:sldMk cId="2428275521" sldId="300"/>
            <ac:spMk id="3" creationId="{AD99A972-0F21-4097-81FF-5163E7456C1E}"/>
          </ac:spMkLst>
        </pc:spChg>
        <pc:spChg chg="mod">
          <ac:chgData name="Nathan Graydon Fisher" userId="S::ngf29@nau.edu::a0d1e6af-5899-416a-a580-c4c72debe542" providerId="AD" clId="Web-{C280C18A-8E06-496C-9801-F5CA3C88C7FA}" dt="2020-11-13T21:21:58.314" v="813" actId="1076"/>
          <ac:spMkLst>
            <pc:docMk/>
            <pc:sldMk cId="2428275521" sldId="300"/>
            <ac:spMk id="7" creationId="{A72740FA-07CD-4FBF-B087-C29835C28209}"/>
          </ac:spMkLst>
        </pc:spChg>
        <pc:spChg chg="mod">
          <ac:chgData name="Nathan Graydon Fisher" userId="S::ngf29@nau.edu::a0d1e6af-5899-416a-a580-c4c72debe542" providerId="AD" clId="Web-{C280C18A-8E06-496C-9801-F5CA3C88C7FA}" dt="2020-11-13T21:22:10.612" v="815" actId="1076"/>
          <ac:spMkLst>
            <pc:docMk/>
            <pc:sldMk cId="2428275521" sldId="300"/>
            <ac:spMk id="9" creationId="{2FE4E892-438C-4166-8733-AA7D4A75E1E0}"/>
          </ac:spMkLst>
        </pc:spChg>
        <pc:spChg chg="add mod">
          <ac:chgData name="Nathan Graydon Fisher" userId="S::ngf29@nau.edu::a0d1e6af-5899-416a-a580-c4c72debe542" providerId="AD" clId="Web-{C280C18A-8E06-496C-9801-F5CA3C88C7FA}" dt="2020-11-13T20:42:24.188" v="1"/>
          <ac:spMkLst>
            <pc:docMk/>
            <pc:sldMk cId="2428275521" sldId="300"/>
            <ac:spMk id="12" creationId="{AEB321AB-B20B-4EB0-8FAA-176403153CA0}"/>
          </ac:spMkLst>
        </pc:spChg>
      </pc:sldChg>
      <pc:sldChg chg="modSp">
        <pc:chgData name="Nathan Graydon Fisher" userId="S::ngf29@nau.edu::a0d1e6af-5899-416a-a580-c4c72debe542" providerId="AD" clId="Web-{C280C18A-8E06-496C-9801-F5CA3C88C7FA}" dt="2020-11-13T21:28:31.921" v="1330" actId="20577"/>
        <pc:sldMkLst>
          <pc:docMk/>
          <pc:sldMk cId="3712123717" sldId="301"/>
        </pc:sldMkLst>
        <pc:spChg chg="mod">
          <ac:chgData name="Nathan Graydon Fisher" userId="S::ngf29@nau.edu::a0d1e6af-5899-416a-a580-c4c72debe542" providerId="AD" clId="Web-{C280C18A-8E06-496C-9801-F5CA3C88C7FA}" dt="2020-11-13T21:28:31.921" v="1330" actId="20577"/>
          <ac:spMkLst>
            <pc:docMk/>
            <pc:sldMk cId="3712123717" sldId="301"/>
            <ac:spMk id="3" creationId="{518D7A8A-C2BD-441E-8188-191B155E1B3F}"/>
          </ac:spMkLst>
        </pc:spChg>
      </pc:sldChg>
      <pc:sldChg chg="modSp">
        <pc:chgData name="Nathan Graydon Fisher" userId="S::ngf29@nau.edu::a0d1e6af-5899-416a-a580-c4c72debe542" providerId="AD" clId="Web-{C280C18A-8E06-496C-9801-F5CA3C88C7FA}" dt="2020-11-13T21:22:20.706" v="817"/>
        <pc:sldMkLst>
          <pc:docMk/>
          <pc:sldMk cId="2361059005" sldId="303"/>
        </pc:sldMkLst>
        <pc:spChg chg="mod">
          <ac:chgData name="Nathan Graydon Fisher" userId="S::ngf29@nau.edu::a0d1e6af-5899-416a-a580-c4c72debe542" providerId="AD" clId="Web-{C280C18A-8E06-496C-9801-F5CA3C88C7FA}" dt="2020-11-13T20:42:50.736" v="18" actId="20577"/>
          <ac:spMkLst>
            <pc:docMk/>
            <pc:sldMk cId="2361059005" sldId="303"/>
            <ac:spMk id="2" creationId="{6C69EE2D-86C8-446E-BC61-6C0489CF1B2F}"/>
          </ac:spMkLst>
        </pc:spChg>
        <pc:graphicFrameChg chg="mod modGraphic">
          <ac:chgData name="Nathan Graydon Fisher" userId="S::ngf29@nau.edu::a0d1e6af-5899-416a-a580-c4c72debe542" providerId="AD" clId="Web-{C280C18A-8E06-496C-9801-F5CA3C88C7FA}" dt="2020-11-13T21:22:20.706" v="817"/>
          <ac:graphicFrameMkLst>
            <pc:docMk/>
            <pc:sldMk cId="2361059005" sldId="303"/>
            <ac:graphicFrameMk id="10" creationId="{104EE751-53C9-4D96-BDFC-002CBAB2E94B}"/>
          </ac:graphicFrameMkLst>
        </pc:graphicFrameChg>
      </pc:sldChg>
    </pc:docChg>
  </pc:docChgLst>
  <pc:docChgLst>
    <pc:chgData name="Leann Audrey R Hernandez" userId="S::lrh248@nau.edu::c9f31c77-fbb8-4902-85db-deecba495123" providerId="AD" clId="Web-{650B1136-F603-4B3C-94D1-380030B2EB15}"/>
    <pc:docChg chg="delSld modSld">
      <pc:chgData name="Leann Audrey R Hernandez" userId="S::lrh248@nau.edu::c9f31c77-fbb8-4902-85db-deecba495123" providerId="AD" clId="Web-{650B1136-F603-4B3C-94D1-380030B2EB15}" dt="2020-11-13T01:46:27.731" v="979" actId="20577"/>
      <pc:docMkLst>
        <pc:docMk/>
      </pc:docMkLst>
      <pc:sldChg chg="modSp">
        <pc:chgData name="Leann Audrey R Hernandez" userId="S::lrh248@nau.edu::c9f31c77-fbb8-4902-85db-deecba495123" providerId="AD" clId="Web-{650B1136-F603-4B3C-94D1-380030B2EB15}" dt="2020-11-13T01:14:40.619" v="31" actId="1076"/>
        <pc:sldMkLst>
          <pc:docMk/>
          <pc:sldMk cId="3800557249" sldId="263"/>
        </pc:sldMkLst>
        <pc:graphicFrameChg chg="mod">
          <ac:chgData name="Leann Audrey R Hernandez" userId="S::lrh248@nau.edu::c9f31c77-fbb8-4902-85db-deecba495123" providerId="AD" clId="Web-{650B1136-F603-4B3C-94D1-380030B2EB15}" dt="2020-11-13T01:14:40.619" v="31" actId="1076"/>
          <ac:graphicFrameMkLst>
            <pc:docMk/>
            <pc:sldMk cId="3800557249" sldId="263"/>
            <ac:graphicFrameMk id="12" creationId="{A000A5CF-8CB7-4955-87A0-92FEE4765D1B}"/>
          </ac:graphicFrameMkLst>
        </pc:graphicFrameChg>
        <pc:graphicFrameChg chg="mod modGraphic">
          <ac:chgData name="Leann Audrey R Hernandez" userId="S::lrh248@nau.edu::c9f31c77-fbb8-4902-85db-deecba495123" providerId="AD" clId="Web-{650B1136-F603-4B3C-94D1-380030B2EB15}" dt="2020-11-13T01:14:34.978" v="30" actId="1076"/>
          <ac:graphicFrameMkLst>
            <pc:docMk/>
            <pc:sldMk cId="3800557249" sldId="263"/>
            <ac:graphicFrameMk id="14" creationId="{04B5F32D-A542-4E35-B433-C1F40531FDED}"/>
          </ac:graphicFrameMkLst>
        </pc:graphicFrameChg>
      </pc:sldChg>
      <pc:sldChg chg="modSp">
        <pc:chgData name="Leann Audrey R Hernandez" userId="S::lrh248@nau.edu::c9f31c77-fbb8-4902-85db-deecba495123" providerId="AD" clId="Web-{650B1136-F603-4B3C-94D1-380030B2EB15}" dt="2020-11-13T01:44:54.072" v="917" actId="20577"/>
        <pc:sldMkLst>
          <pc:docMk/>
          <pc:sldMk cId="1174727132" sldId="277"/>
        </pc:sldMkLst>
        <pc:spChg chg="mod">
          <ac:chgData name="Leann Audrey R Hernandez" userId="S::lrh248@nau.edu::c9f31c77-fbb8-4902-85db-deecba495123" providerId="AD" clId="Web-{650B1136-F603-4B3C-94D1-380030B2EB15}" dt="2020-11-13T01:44:54.072" v="917" actId="20577"/>
          <ac:spMkLst>
            <pc:docMk/>
            <pc:sldMk cId="1174727132" sldId="277"/>
            <ac:spMk id="6" creationId="{2C2E5508-1088-4ED3-AF17-3D73A90D6E4D}"/>
          </ac:spMkLst>
        </pc:spChg>
      </pc:sldChg>
      <pc:sldChg chg="del">
        <pc:chgData name="Leann Audrey R Hernandez" userId="S::lrh248@nau.edu::c9f31c77-fbb8-4902-85db-deecba495123" providerId="AD" clId="Web-{650B1136-F603-4B3C-94D1-380030B2EB15}" dt="2020-11-13T01:41:03.566" v="809"/>
        <pc:sldMkLst>
          <pc:docMk/>
          <pc:sldMk cId="3622337347" sldId="281"/>
        </pc:sldMkLst>
      </pc:sldChg>
      <pc:sldChg chg="modSp">
        <pc:chgData name="Leann Audrey R Hernandez" userId="S::lrh248@nau.edu::c9f31c77-fbb8-4902-85db-deecba495123" providerId="AD" clId="Web-{650B1136-F603-4B3C-94D1-380030B2EB15}" dt="2020-11-13T01:45:47.074" v="962" actId="20577"/>
        <pc:sldMkLst>
          <pc:docMk/>
          <pc:sldMk cId="3348130449" sldId="288"/>
        </pc:sldMkLst>
        <pc:spChg chg="mod">
          <ac:chgData name="Leann Audrey R Hernandez" userId="S::lrh248@nau.edu::c9f31c77-fbb8-4902-85db-deecba495123" providerId="AD" clId="Web-{650B1136-F603-4B3C-94D1-380030B2EB15}" dt="2020-11-13T01:45:47.074" v="962" actId="20577"/>
          <ac:spMkLst>
            <pc:docMk/>
            <pc:sldMk cId="3348130449" sldId="288"/>
            <ac:spMk id="3" creationId="{9B234D07-D047-4CBD-B755-AA974199AA9E}"/>
          </ac:spMkLst>
        </pc:spChg>
      </pc:sldChg>
      <pc:sldChg chg="modSp">
        <pc:chgData name="Leann Audrey R Hernandez" userId="S::lrh248@nau.edu::c9f31c77-fbb8-4902-85db-deecba495123" providerId="AD" clId="Web-{650B1136-F603-4B3C-94D1-380030B2EB15}" dt="2020-11-13T01:46:27.731" v="978" actId="20577"/>
        <pc:sldMkLst>
          <pc:docMk/>
          <pc:sldMk cId="322785890" sldId="291"/>
        </pc:sldMkLst>
        <pc:spChg chg="mod">
          <ac:chgData name="Leann Audrey R Hernandez" userId="S::lrh248@nau.edu::c9f31c77-fbb8-4902-85db-deecba495123" providerId="AD" clId="Web-{650B1136-F603-4B3C-94D1-380030B2EB15}" dt="2020-11-13T01:45:56.152" v="966" actId="20577"/>
          <ac:spMkLst>
            <pc:docMk/>
            <pc:sldMk cId="322785890" sldId="291"/>
            <ac:spMk id="7" creationId="{886BAE45-290E-4201-9017-8C0383054D84}"/>
          </ac:spMkLst>
        </pc:spChg>
        <pc:spChg chg="mod">
          <ac:chgData name="Leann Audrey R Hernandez" userId="S::lrh248@nau.edu::c9f31c77-fbb8-4902-85db-deecba495123" providerId="AD" clId="Web-{650B1136-F603-4B3C-94D1-380030B2EB15}" dt="2020-11-13T01:46:00.511" v="971" actId="20577"/>
          <ac:spMkLst>
            <pc:docMk/>
            <pc:sldMk cId="322785890" sldId="291"/>
            <ac:spMk id="8" creationId="{0E63990B-FCE3-45FA-9422-DA180A2B2498}"/>
          </ac:spMkLst>
        </pc:spChg>
        <pc:spChg chg="mod">
          <ac:chgData name="Leann Audrey R Hernandez" userId="S::lrh248@nau.edu::c9f31c77-fbb8-4902-85db-deecba495123" providerId="AD" clId="Web-{650B1136-F603-4B3C-94D1-380030B2EB15}" dt="2020-11-13T01:46:27.731" v="978" actId="20577"/>
          <ac:spMkLst>
            <pc:docMk/>
            <pc:sldMk cId="322785890" sldId="291"/>
            <ac:spMk id="9" creationId="{DE4978A7-4E72-4EDC-9D6D-EBE79C4402EE}"/>
          </ac:spMkLst>
        </pc:spChg>
      </pc:sldChg>
      <pc:sldChg chg="addSp modSp">
        <pc:chgData name="Leann Audrey R Hernandez" userId="S::lrh248@nau.edu::c9f31c77-fbb8-4902-85db-deecba495123" providerId="AD" clId="Web-{650B1136-F603-4B3C-94D1-380030B2EB15}" dt="2020-11-13T01:43:00.663" v="846" actId="20577"/>
        <pc:sldMkLst>
          <pc:docMk/>
          <pc:sldMk cId="166647741" sldId="292"/>
        </pc:sldMkLst>
        <pc:spChg chg="add mod">
          <ac:chgData name="Leann Audrey R Hernandez" userId="S::lrh248@nau.edu::c9f31c77-fbb8-4902-85db-deecba495123" providerId="AD" clId="Web-{650B1136-F603-4B3C-94D1-380030B2EB15}" dt="2020-11-13T01:11:59.755" v="25" actId="20577"/>
          <ac:spMkLst>
            <pc:docMk/>
            <pc:sldMk cId="166647741" sldId="292"/>
            <ac:spMk id="10" creationId="{C161D37F-423B-4EF9-BC52-A7F0D122D768}"/>
          </ac:spMkLst>
        </pc:spChg>
        <pc:spChg chg="add mod">
          <ac:chgData name="Leann Audrey R Hernandez" userId="S::lrh248@nau.edu::c9f31c77-fbb8-4902-85db-deecba495123" providerId="AD" clId="Web-{650B1136-F603-4B3C-94D1-380030B2EB15}" dt="2020-11-13T01:17:36.061" v="44" actId="20577"/>
          <ac:spMkLst>
            <pc:docMk/>
            <pc:sldMk cId="166647741" sldId="292"/>
            <ac:spMk id="11" creationId="{5E25D4BB-2BEF-4CAC-AE32-664DBB37B152}"/>
          </ac:spMkLst>
        </pc:spChg>
        <pc:spChg chg="add mod">
          <ac:chgData name="Leann Audrey R Hernandez" userId="S::lrh248@nau.edu::c9f31c77-fbb8-4902-85db-deecba495123" providerId="AD" clId="Web-{650B1136-F603-4B3C-94D1-380030B2EB15}" dt="2020-11-13T01:42:00.599" v="810" actId="20577"/>
          <ac:spMkLst>
            <pc:docMk/>
            <pc:sldMk cId="166647741" sldId="292"/>
            <ac:spMk id="12" creationId="{4AC87EE5-A6AA-4ACB-A6EB-E39A7195FA90}"/>
          </ac:spMkLst>
        </pc:spChg>
        <pc:spChg chg="add mod">
          <ac:chgData name="Leann Audrey R Hernandez" userId="S::lrh248@nau.edu::c9f31c77-fbb8-4902-85db-deecba495123" providerId="AD" clId="Web-{650B1136-F603-4B3C-94D1-380030B2EB15}" dt="2020-11-13T01:42:05.083" v="813" actId="20577"/>
          <ac:spMkLst>
            <pc:docMk/>
            <pc:sldMk cId="166647741" sldId="292"/>
            <ac:spMk id="13" creationId="{688BCA11-7271-4413-980F-A02C0154492A}"/>
          </ac:spMkLst>
        </pc:spChg>
        <pc:spChg chg="add mod">
          <ac:chgData name="Leann Audrey R Hernandez" userId="S::lrh248@nau.edu::c9f31c77-fbb8-4902-85db-deecba495123" providerId="AD" clId="Web-{650B1136-F603-4B3C-94D1-380030B2EB15}" dt="2020-11-13T01:43:00.663" v="846" actId="20577"/>
          <ac:spMkLst>
            <pc:docMk/>
            <pc:sldMk cId="166647741" sldId="292"/>
            <ac:spMk id="14" creationId="{3B6F8B48-D8DC-4693-ACB6-8E649EDA0A37}"/>
          </ac:spMkLst>
        </pc:spChg>
      </pc:sldChg>
      <pc:sldChg chg="modSp">
        <pc:chgData name="Leann Audrey R Hernandez" userId="S::lrh248@nau.edu::c9f31c77-fbb8-4902-85db-deecba495123" providerId="AD" clId="Web-{650B1136-F603-4B3C-94D1-380030B2EB15}" dt="2020-11-13T01:45:24.620" v="955" actId="14100"/>
        <pc:sldMkLst>
          <pc:docMk/>
          <pc:sldMk cId="1295013494" sldId="293"/>
        </pc:sldMkLst>
        <pc:spChg chg="mod">
          <ac:chgData name="Leann Audrey R Hernandez" userId="S::lrh248@nau.edu::c9f31c77-fbb8-4902-85db-deecba495123" providerId="AD" clId="Web-{650B1136-F603-4B3C-94D1-380030B2EB15}" dt="2020-11-13T01:45:24.620" v="955" actId="14100"/>
          <ac:spMkLst>
            <pc:docMk/>
            <pc:sldMk cId="1295013494" sldId="293"/>
            <ac:spMk id="5" creationId="{5E1DCE1B-314D-44C3-8009-44FCF3AF7313}"/>
          </ac:spMkLst>
        </pc:spChg>
      </pc:sldChg>
      <pc:sldChg chg="modSp">
        <pc:chgData name="Leann Audrey R Hernandez" userId="S::lrh248@nau.edu::c9f31c77-fbb8-4902-85db-deecba495123" providerId="AD" clId="Web-{650B1136-F603-4B3C-94D1-380030B2EB15}" dt="2020-11-13T01:44:41.634" v="908" actId="20577"/>
        <pc:sldMkLst>
          <pc:docMk/>
          <pc:sldMk cId="4055452716" sldId="295"/>
        </pc:sldMkLst>
        <pc:spChg chg="mod">
          <ac:chgData name="Leann Audrey R Hernandez" userId="S::lrh248@nau.edu::c9f31c77-fbb8-4902-85db-deecba495123" providerId="AD" clId="Web-{650B1136-F603-4B3C-94D1-380030B2EB15}" dt="2020-11-13T01:44:41.634" v="908" actId="20577"/>
          <ac:spMkLst>
            <pc:docMk/>
            <pc:sldMk cId="4055452716" sldId="295"/>
            <ac:spMk id="3" creationId="{A8D6F6E4-2471-4963-BB10-BB6EB4F16965}"/>
          </ac:spMkLst>
        </pc:spChg>
      </pc:sldChg>
      <pc:sldChg chg="addSp modSp">
        <pc:chgData name="Leann Audrey R Hernandez" userId="S::lrh248@nau.edu::c9f31c77-fbb8-4902-85db-deecba495123" providerId="AD" clId="Web-{650B1136-F603-4B3C-94D1-380030B2EB15}" dt="2020-11-13T01:45:13.073" v="946" actId="20577"/>
        <pc:sldMkLst>
          <pc:docMk/>
          <pc:sldMk cId="1085133039" sldId="296"/>
        </pc:sldMkLst>
        <pc:spChg chg="add mod">
          <ac:chgData name="Leann Audrey R Hernandez" userId="S::lrh248@nau.edu::c9f31c77-fbb8-4902-85db-deecba495123" providerId="AD" clId="Web-{650B1136-F603-4B3C-94D1-380030B2EB15}" dt="2020-11-13T01:45:00.994" v="926" actId="20577"/>
          <ac:spMkLst>
            <pc:docMk/>
            <pc:sldMk cId="1085133039" sldId="296"/>
            <ac:spMk id="3" creationId="{6CA03066-4A6C-4E63-A1DD-4EB753BAF62A}"/>
          </ac:spMkLst>
        </pc:spChg>
        <pc:spChg chg="add mod">
          <ac:chgData name="Leann Audrey R Hernandez" userId="S::lrh248@nau.edu::c9f31c77-fbb8-4902-85db-deecba495123" providerId="AD" clId="Web-{650B1136-F603-4B3C-94D1-380030B2EB15}" dt="2020-11-13T01:45:06.901" v="937" actId="20577"/>
          <ac:spMkLst>
            <pc:docMk/>
            <pc:sldMk cId="1085133039" sldId="296"/>
            <ac:spMk id="7" creationId="{D7595CFC-304A-44BB-BEAB-2B7442E7023A}"/>
          </ac:spMkLst>
        </pc:spChg>
        <pc:spChg chg="add mod">
          <ac:chgData name="Leann Audrey R Hernandez" userId="S::lrh248@nau.edu::c9f31c77-fbb8-4902-85db-deecba495123" providerId="AD" clId="Web-{650B1136-F603-4B3C-94D1-380030B2EB15}" dt="2020-11-13T01:45:13.073" v="946" actId="20577"/>
          <ac:spMkLst>
            <pc:docMk/>
            <pc:sldMk cId="1085133039" sldId="296"/>
            <ac:spMk id="8" creationId="{05D053AA-6488-4F0B-979D-A57600A1B522}"/>
          </ac:spMkLst>
        </pc:spChg>
        <pc:picChg chg="mod">
          <ac:chgData name="Leann Audrey R Hernandez" userId="S::lrh248@nau.edu::c9f31c77-fbb8-4902-85db-deecba495123" providerId="AD" clId="Web-{650B1136-F603-4B3C-94D1-380030B2EB15}" dt="2020-11-13T01:39:09.235" v="724" actId="1076"/>
          <ac:picMkLst>
            <pc:docMk/>
            <pc:sldMk cId="1085133039" sldId="296"/>
            <ac:picMk id="4" creationId="{BFEEA64F-6F9D-4FB5-AE6B-EA8A0B247224}"/>
          </ac:picMkLst>
        </pc:picChg>
        <pc:picChg chg="mod">
          <ac:chgData name="Leann Audrey R Hernandez" userId="S::lrh248@nau.edu::c9f31c77-fbb8-4902-85db-deecba495123" providerId="AD" clId="Web-{650B1136-F603-4B3C-94D1-380030B2EB15}" dt="2020-11-13T01:39:10.766" v="725" actId="1076"/>
          <ac:picMkLst>
            <pc:docMk/>
            <pc:sldMk cId="1085133039" sldId="296"/>
            <ac:picMk id="5" creationId="{FAD3B853-6D10-4E1C-98A0-6847C4F45402}"/>
          </ac:picMkLst>
        </pc:picChg>
        <pc:picChg chg="mod">
          <ac:chgData name="Leann Audrey R Hernandez" userId="S::lrh248@nau.edu::c9f31c77-fbb8-4902-85db-deecba495123" providerId="AD" clId="Web-{650B1136-F603-4B3C-94D1-380030B2EB15}" dt="2020-11-13T01:39:18.392" v="727" actId="1076"/>
          <ac:picMkLst>
            <pc:docMk/>
            <pc:sldMk cId="1085133039" sldId="296"/>
            <ac:picMk id="6" creationId="{D9967138-0B6D-46CC-AAE7-A7C0A759A538}"/>
          </ac:picMkLst>
        </pc:picChg>
      </pc:sldChg>
      <pc:sldChg chg="addSp modSp">
        <pc:chgData name="Leann Audrey R Hernandez" userId="S::lrh248@nau.edu::c9f31c77-fbb8-4902-85db-deecba495123" providerId="AD" clId="Web-{650B1136-F603-4B3C-94D1-380030B2EB15}" dt="2020-11-13T01:44:22.540" v="905" actId="14100"/>
        <pc:sldMkLst>
          <pc:docMk/>
          <pc:sldMk cId="225595381" sldId="299"/>
        </pc:sldMkLst>
        <pc:spChg chg="add mod">
          <ac:chgData name="Leann Audrey R Hernandez" userId="S::lrh248@nau.edu::c9f31c77-fbb8-4902-85db-deecba495123" providerId="AD" clId="Web-{650B1136-F603-4B3C-94D1-380030B2EB15}" dt="2020-11-13T01:44:03.477" v="881" actId="20577"/>
          <ac:spMkLst>
            <pc:docMk/>
            <pc:sldMk cId="225595381" sldId="299"/>
            <ac:spMk id="6" creationId="{EDF84DB5-F01B-49F4-BA26-4B04F9729A3B}"/>
          </ac:spMkLst>
        </pc:spChg>
        <pc:spChg chg="add mod">
          <ac:chgData name="Leann Audrey R Hernandez" userId="S::lrh248@nau.edu::c9f31c77-fbb8-4902-85db-deecba495123" providerId="AD" clId="Web-{650B1136-F603-4B3C-94D1-380030B2EB15}" dt="2020-11-13T01:44:06.790" v="886" actId="20577"/>
          <ac:spMkLst>
            <pc:docMk/>
            <pc:sldMk cId="225595381" sldId="299"/>
            <ac:spMk id="7" creationId="{50973FBE-5E21-4898-BAB1-7D26984D412F}"/>
          </ac:spMkLst>
        </pc:spChg>
        <pc:spChg chg="add mod">
          <ac:chgData name="Leann Audrey R Hernandez" userId="S::lrh248@nau.edu::c9f31c77-fbb8-4902-85db-deecba495123" providerId="AD" clId="Web-{650B1136-F603-4B3C-94D1-380030B2EB15}" dt="2020-11-13T01:44:11.243" v="891" actId="20577"/>
          <ac:spMkLst>
            <pc:docMk/>
            <pc:sldMk cId="225595381" sldId="299"/>
            <ac:spMk id="10" creationId="{533F8706-45BA-4473-9E83-B7EAA7093B68}"/>
          </ac:spMkLst>
        </pc:spChg>
        <pc:spChg chg="add mod">
          <ac:chgData name="Leann Audrey R Hernandez" userId="S::lrh248@nau.edu::c9f31c77-fbb8-4902-85db-deecba495123" providerId="AD" clId="Web-{650B1136-F603-4B3C-94D1-380030B2EB15}" dt="2020-11-13T01:44:22.540" v="905" actId="14100"/>
          <ac:spMkLst>
            <pc:docMk/>
            <pc:sldMk cId="225595381" sldId="299"/>
            <ac:spMk id="11" creationId="{A9959748-95BA-47F9-87B3-4CBB2BB5769A}"/>
          </ac:spMkLst>
        </pc:spChg>
        <pc:picChg chg="mod">
          <ac:chgData name="Leann Audrey R Hernandez" userId="S::lrh248@nau.edu::c9f31c77-fbb8-4902-85db-deecba495123" providerId="AD" clId="Web-{650B1136-F603-4B3C-94D1-380030B2EB15}" dt="2020-11-13T01:38:16.156" v="720" actId="14100"/>
          <ac:picMkLst>
            <pc:docMk/>
            <pc:sldMk cId="225595381" sldId="299"/>
            <ac:picMk id="4" creationId="{032EDB4E-A1D2-498E-8B60-FF4303A41FCE}"/>
          </ac:picMkLst>
        </pc:picChg>
        <pc:picChg chg="mod">
          <ac:chgData name="Leann Audrey R Hernandez" userId="S::lrh248@nau.edu::c9f31c77-fbb8-4902-85db-deecba495123" providerId="AD" clId="Web-{650B1136-F603-4B3C-94D1-380030B2EB15}" dt="2020-11-13T01:35:41.058" v="482" actId="14100"/>
          <ac:picMkLst>
            <pc:docMk/>
            <pc:sldMk cId="225595381" sldId="299"/>
            <ac:picMk id="5" creationId="{EE7A8D40-27DE-4658-B6D5-72D35A514243}"/>
          </ac:picMkLst>
        </pc:picChg>
        <pc:picChg chg="mod">
          <ac:chgData name="Leann Audrey R Hernandez" userId="S::lrh248@nau.edu::c9f31c77-fbb8-4902-85db-deecba495123" providerId="AD" clId="Web-{650B1136-F603-4B3C-94D1-380030B2EB15}" dt="2020-11-13T01:35:32.401" v="480" actId="14100"/>
          <ac:picMkLst>
            <pc:docMk/>
            <pc:sldMk cId="225595381" sldId="299"/>
            <ac:picMk id="8" creationId="{D04AA16F-9443-42AB-AB52-DC67C3410047}"/>
          </ac:picMkLst>
        </pc:picChg>
        <pc:picChg chg="mod">
          <ac:chgData name="Leann Audrey R Hernandez" userId="S::lrh248@nau.edu::c9f31c77-fbb8-4902-85db-deecba495123" providerId="AD" clId="Web-{650B1136-F603-4B3C-94D1-380030B2EB15}" dt="2020-11-13T01:35:28.604" v="479" actId="14100"/>
          <ac:picMkLst>
            <pc:docMk/>
            <pc:sldMk cId="225595381" sldId="299"/>
            <ac:picMk id="9" creationId="{1D4E56E0-E331-4A84-8790-E865C6213A35}"/>
          </ac:picMkLst>
        </pc:picChg>
      </pc:sldChg>
      <pc:sldChg chg="addSp modSp">
        <pc:chgData name="Leann Audrey R Hernandez" userId="S::lrh248@nau.edu::c9f31c77-fbb8-4902-85db-deecba495123" providerId="AD" clId="Web-{650B1136-F603-4B3C-94D1-380030B2EB15}" dt="2020-11-13T01:43:44.492" v="856" actId="20577"/>
        <pc:sldMkLst>
          <pc:docMk/>
          <pc:sldMk cId="2428275521" sldId="300"/>
        </pc:sldMkLst>
        <pc:spChg chg="add mod">
          <ac:chgData name="Leann Audrey R Hernandez" userId="S::lrh248@nau.edu::c9f31c77-fbb8-4902-85db-deecba495123" providerId="AD" clId="Web-{650B1136-F603-4B3C-94D1-380030B2EB15}" dt="2020-11-13T01:43:34.930" v="851" actId="20577"/>
          <ac:spMkLst>
            <pc:docMk/>
            <pc:sldMk cId="2428275521" sldId="300"/>
            <ac:spMk id="7" creationId="{A72740FA-07CD-4FBF-B087-C29835C28209}"/>
          </ac:spMkLst>
        </pc:spChg>
        <pc:spChg chg="add mod">
          <ac:chgData name="Leann Audrey R Hernandez" userId="S::lrh248@nau.edu::c9f31c77-fbb8-4902-85db-deecba495123" providerId="AD" clId="Web-{650B1136-F603-4B3C-94D1-380030B2EB15}" dt="2020-11-13T01:43:30.445" v="848" actId="20577"/>
          <ac:spMkLst>
            <pc:docMk/>
            <pc:sldMk cId="2428275521" sldId="300"/>
            <ac:spMk id="8" creationId="{57190D63-7E7E-47BC-A177-27CD90F1F4ED}"/>
          </ac:spMkLst>
        </pc:spChg>
        <pc:spChg chg="add mod">
          <ac:chgData name="Leann Audrey R Hernandez" userId="S::lrh248@nau.edu::c9f31c77-fbb8-4902-85db-deecba495123" providerId="AD" clId="Web-{650B1136-F603-4B3C-94D1-380030B2EB15}" dt="2020-11-13T01:43:44.492" v="856" actId="20577"/>
          <ac:spMkLst>
            <pc:docMk/>
            <pc:sldMk cId="2428275521" sldId="300"/>
            <ac:spMk id="9" creationId="{2FE4E892-438C-4166-8733-AA7D4A75E1E0}"/>
          </ac:spMkLst>
        </pc:spChg>
        <pc:picChg chg="mod">
          <ac:chgData name="Leann Audrey R Hernandez" userId="S::lrh248@nau.edu::c9f31c77-fbb8-4902-85db-deecba495123" providerId="AD" clId="Web-{650B1136-F603-4B3C-94D1-380030B2EB15}" dt="2020-11-13T01:31:17.098" v="319" actId="14100"/>
          <ac:picMkLst>
            <pc:docMk/>
            <pc:sldMk cId="2428275521" sldId="300"/>
            <ac:picMk id="4" creationId="{80A5E418-689F-458E-976F-5DAB757D86FA}"/>
          </ac:picMkLst>
        </pc:picChg>
        <pc:picChg chg="mod">
          <ac:chgData name="Leann Audrey R Hernandez" userId="S::lrh248@nau.edu::c9f31c77-fbb8-4902-85db-deecba495123" providerId="AD" clId="Web-{650B1136-F603-4B3C-94D1-380030B2EB15}" dt="2020-11-13T01:34:59.275" v="473" actId="1076"/>
          <ac:picMkLst>
            <pc:docMk/>
            <pc:sldMk cId="2428275521" sldId="300"/>
            <ac:picMk id="5" creationId="{59EC8020-7693-48FA-9885-5B6CC1E62A93}"/>
          </ac:picMkLst>
        </pc:picChg>
        <pc:picChg chg="mod">
          <ac:chgData name="Leann Audrey R Hernandez" userId="S::lrh248@nau.edu::c9f31c77-fbb8-4902-85db-deecba495123" providerId="AD" clId="Web-{650B1136-F603-4B3C-94D1-380030B2EB15}" dt="2020-11-13T01:31:07.941" v="318" actId="14100"/>
          <ac:picMkLst>
            <pc:docMk/>
            <pc:sldMk cId="2428275521" sldId="300"/>
            <ac:picMk id="6" creationId="{2B26AE04-AF19-475F-87B9-605F44D6D324}"/>
          </ac:picMkLst>
        </pc:picChg>
      </pc:sldChg>
    </pc:docChg>
  </pc:docChgLst>
  <pc:docChgLst>
    <pc:chgData name="Trevor Scott" userId="S::tas477@nau.edu::8a578855-8409-4b5f-8977-26a81983ccf4" providerId="AD" clId="Web-{C07D64EE-FE79-4C42-8642-AB67C54893FF}"/>
    <pc:docChg chg="modSld">
      <pc:chgData name="Trevor Scott" userId="S::tas477@nau.edu::8a578855-8409-4b5f-8977-26a81983ccf4" providerId="AD" clId="Web-{C07D64EE-FE79-4C42-8642-AB67C54893FF}" dt="2020-11-13T18:30:52.225" v="9"/>
      <pc:docMkLst>
        <pc:docMk/>
      </pc:docMkLst>
      <pc:sldChg chg="modSp">
        <pc:chgData name="Trevor Scott" userId="S::tas477@nau.edu::8a578855-8409-4b5f-8977-26a81983ccf4" providerId="AD" clId="Web-{C07D64EE-FE79-4C42-8642-AB67C54893FF}" dt="2020-11-13T18:30:52.225" v="9"/>
        <pc:sldMkLst>
          <pc:docMk/>
          <pc:sldMk cId="2361059005" sldId="303"/>
        </pc:sldMkLst>
        <pc:graphicFrameChg chg="mod modGraphic">
          <ac:chgData name="Trevor Scott" userId="S::tas477@nau.edu::8a578855-8409-4b5f-8977-26a81983ccf4" providerId="AD" clId="Web-{C07D64EE-FE79-4C42-8642-AB67C54893FF}" dt="2020-11-13T18:30:52.225" v="9"/>
          <ac:graphicFrameMkLst>
            <pc:docMk/>
            <pc:sldMk cId="2361059005" sldId="303"/>
            <ac:graphicFrameMk id="10" creationId="{104EE751-53C9-4D96-BDFC-002CBAB2E94B}"/>
          </ac:graphicFrameMkLst>
        </pc:graphicFrameChg>
      </pc:sldChg>
    </pc:docChg>
  </pc:docChgLst>
  <pc:docChgLst>
    <pc:chgData name="Trevor Scott" userId="S::tas477@nau.edu::8a578855-8409-4b5f-8977-26a81983ccf4" providerId="AD" clId="Web-{C5008AF0-3889-400F-BA84-9CEEAF0EF116}"/>
    <pc:docChg chg="modSld">
      <pc:chgData name="Trevor Scott" userId="S::tas477@nau.edu::8a578855-8409-4b5f-8977-26a81983ccf4" providerId="AD" clId="Web-{C5008AF0-3889-400F-BA84-9CEEAF0EF116}" dt="2020-11-13T01:39:46.508" v="391" actId="20577"/>
      <pc:docMkLst>
        <pc:docMk/>
      </pc:docMkLst>
      <pc:sldChg chg="modSp">
        <pc:chgData name="Trevor Scott" userId="S::tas477@nau.edu::8a578855-8409-4b5f-8977-26a81983ccf4" providerId="AD" clId="Web-{C5008AF0-3889-400F-BA84-9CEEAF0EF116}" dt="2020-11-13T01:36:42.104" v="126" actId="20577"/>
        <pc:sldMkLst>
          <pc:docMk/>
          <pc:sldMk cId="3348130449" sldId="288"/>
        </pc:sldMkLst>
        <pc:spChg chg="mod">
          <ac:chgData name="Trevor Scott" userId="S::tas477@nau.edu::8a578855-8409-4b5f-8977-26a81983ccf4" providerId="AD" clId="Web-{C5008AF0-3889-400F-BA84-9CEEAF0EF116}" dt="2020-11-13T01:36:42.104" v="126" actId="20577"/>
          <ac:spMkLst>
            <pc:docMk/>
            <pc:sldMk cId="3348130449" sldId="288"/>
            <ac:spMk id="5" creationId="{DD63B9B2-E01E-41D4-BC38-C30C750D2D40}"/>
          </ac:spMkLst>
        </pc:spChg>
      </pc:sldChg>
      <pc:sldChg chg="addSp modSp">
        <pc:chgData name="Trevor Scott" userId="S::tas477@nau.edu::8a578855-8409-4b5f-8977-26a81983ccf4" providerId="AD" clId="Web-{C5008AF0-3889-400F-BA84-9CEEAF0EF116}" dt="2020-11-13T01:39:44.587" v="389" actId="20577"/>
        <pc:sldMkLst>
          <pc:docMk/>
          <pc:sldMk cId="1295013494" sldId="293"/>
        </pc:sldMkLst>
        <pc:spChg chg="add mod">
          <ac:chgData name="Trevor Scott" userId="S::tas477@nau.edu::8a578855-8409-4b5f-8977-26a81983ccf4" providerId="AD" clId="Web-{C5008AF0-3889-400F-BA84-9CEEAF0EF116}" dt="2020-11-13T01:39:44.587" v="389" actId="20577"/>
          <ac:spMkLst>
            <pc:docMk/>
            <pc:sldMk cId="1295013494" sldId="293"/>
            <ac:spMk id="5" creationId="{5E1DCE1B-314D-44C3-8009-44FCF3AF7313}"/>
          </ac:spMkLst>
        </pc:spChg>
      </pc:sldChg>
      <pc:sldChg chg="addSp modSp">
        <pc:chgData name="Trevor Scott" userId="S::tas477@nau.edu::8a578855-8409-4b5f-8977-26a81983ccf4" providerId="AD" clId="Web-{C5008AF0-3889-400F-BA84-9CEEAF0EF116}" dt="2020-11-13T01:38:25.806" v="212" actId="1076"/>
        <pc:sldMkLst>
          <pc:docMk/>
          <pc:sldMk cId="4055452716" sldId="295"/>
        </pc:sldMkLst>
        <pc:spChg chg="add mod">
          <ac:chgData name="Trevor Scott" userId="S::tas477@nau.edu::8a578855-8409-4b5f-8977-26a81983ccf4" providerId="AD" clId="Web-{C5008AF0-3889-400F-BA84-9CEEAF0EF116}" dt="2020-11-13T01:38:25.806" v="212" actId="1076"/>
          <ac:spMkLst>
            <pc:docMk/>
            <pc:sldMk cId="4055452716" sldId="295"/>
            <ac:spMk id="3" creationId="{A8D6F6E4-2471-4963-BB10-BB6EB4F16965}"/>
          </ac:spMkLst>
        </pc:spChg>
      </pc:sldChg>
      <pc:sldChg chg="modSp">
        <pc:chgData name="Trevor Scott" userId="S::tas477@nau.edu::8a578855-8409-4b5f-8977-26a81983ccf4" providerId="AD" clId="Web-{C5008AF0-3889-400F-BA84-9CEEAF0EF116}" dt="2020-11-13T01:37:17.072" v="143" actId="14100"/>
        <pc:sldMkLst>
          <pc:docMk/>
          <pc:sldMk cId="2428275521" sldId="300"/>
        </pc:sldMkLst>
        <pc:spChg chg="mod">
          <ac:chgData name="Trevor Scott" userId="S::tas477@nau.edu::8a578855-8409-4b5f-8977-26a81983ccf4" providerId="AD" clId="Web-{C5008AF0-3889-400F-BA84-9CEEAF0EF116}" dt="2020-11-13T01:37:17.072" v="143" actId="14100"/>
          <ac:spMkLst>
            <pc:docMk/>
            <pc:sldMk cId="2428275521" sldId="300"/>
            <ac:spMk id="8" creationId="{57190D63-7E7E-47BC-A177-27CD90F1F4ED}"/>
          </ac:spMkLst>
        </pc:spChg>
      </pc:sldChg>
    </pc:docChg>
  </pc:docChgLst>
  <pc:docChgLst>
    <pc:chgData name="Leann Audrey" userId="c9f31c77-fbb8-4902-85db-deecba495123" providerId="ADAL" clId="{9EFC2988-35EF-425E-A405-E35983408895}"/>
    <pc:docChg chg="custSel modSld">
      <pc:chgData name="Leann Audrey" userId="c9f31c77-fbb8-4902-85db-deecba495123" providerId="ADAL" clId="{9EFC2988-35EF-425E-A405-E35983408895}" dt="2020-11-09T22:16:59.498" v="295" actId="20577"/>
      <pc:docMkLst>
        <pc:docMk/>
      </pc:docMkLst>
      <pc:sldChg chg="modSp mod modNotesTx">
        <pc:chgData name="Leann Audrey" userId="c9f31c77-fbb8-4902-85db-deecba495123" providerId="ADAL" clId="{9EFC2988-35EF-425E-A405-E35983408895}" dt="2020-11-09T22:16:59.498" v="295" actId="20577"/>
        <pc:sldMkLst>
          <pc:docMk/>
          <pc:sldMk cId="176031117" sldId="275"/>
        </pc:sldMkLst>
        <pc:spChg chg="mod">
          <ac:chgData name="Leann Audrey" userId="c9f31c77-fbb8-4902-85db-deecba495123" providerId="ADAL" clId="{9EFC2988-35EF-425E-A405-E35983408895}" dt="2020-11-09T22:16:44.263" v="234" actId="20577"/>
          <ac:spMkLst>
            <pc:docMk/>
            <pc:sldMk cId="176031117" sldId="275"/>
            <ac:spMk id="3" creationId="{4548D5DD-B943-48DD-BA9C-867B83696EF7}"/>
          </ac:spMkLst>
        </pc:spChg>
      </pc:sldChg>
      <pc:sldChg chg="addSp modSp mod">
        <pc:chgData name="Leann Audrey" userId="c9f31c77-fbb8-4902-85db-deecba495123" providerId="ADAL" clId="{9EFC2988-35EF-425E-A405-E35983408895}" dt="2020-11-09T21:57:44.015" v="6" actId="1076"/>
        <pc:sldMkLst>
          <pc:docMk/>
          <pc:sldMk cId="1174727132" sldId="277"/>
        </pc:sldMkLst>
        <pc:picChg chg="add mod">
          <ac:chgData name="Leann Audrey" userId="c9f31c77-fbb8-4902-85db-deecba495123" providerId="ADAL" clId="{9EFC2988-35EF-425E-A405-E35983408895}" dt="2020-11-09T21:57:44.015" v="6" actId="1076"/>
          <ac:picMkLst>
            <pc:docMk/>
            <pc:sldMk cId="1174727132" sldId="277"/>
            <ac:picMk id="5" creationId="{3051044B-2421-45AE-821C-953A19FC55D0}"/>
          </ac:picMkLst>
        </pc:picChg>
      </pc:sldChg>
    </pc:docChg>
  </pc:docChgLst>
  <pc:docChgLst>
    <pc:chgData name="Leann Audrey R Hernandez" userId="S::lrh248@nau.edu::c9f31c77-fbb8-4902-85db-deecba495123" providerId="AD" clId="Web-{0FC21441-1BF5-4C7E-A95A-B95F3A429462}"/>
    <pc:docChg chg="modSld">
      <pc:chgData name="Leann Audrey R Hernandez" userId="S::lrh248@nau.edu::c9f31c77-fbb8-4902-85db-deecba495123" providerId="AD" clId="Web-{0FC21441-1BF5-4C7E-A95A-B95F3A429462}" dt="2020-09-27T22:43:05.217" v="40" actId="20577"/>
      <pc:docMkLst>
        <pc:docMk/>
      </pc:docMkLst>
      <pc:sldChg chg="modSp">
        <pc:chgData name="Leann Audrey R Hernandez" userId="S::lrh248@nau.edu::c9f31c77-fbb8-4902-85db-deecba495123" providerId="AD" clId="Web-{0FC21441-1BF5-4C7E-A95A-B95F3A429462}" dt="2020-09-27T22:43:05.217" v="39" actId="20577"/>
        <pc:sldMkLst>
          <pc:docMk/>
          <pc:sldMk cId="1271739742" sldId="260"/>
        </pc:sldMkLst>
        <pc:spChg chg="mod">
          <ac:chgData name="Leann Audrey R Hernandez" userId="S::lrh248@nau.edu::c9f31c77-fbb8-4902-85db-deecba495123" providerId="AD" clId="Web-{0FC21441-1BF5-4C7E-A95A-B95F3A429462}" dt="2020-09-27T22:43:05.217" v="39" actId="20577"/>
          <ac:spMkLst>
            <pc:docMk/>
            <pc:sldMk cId="1271739742" sldId="260"/>
            <ac:spMk id="3" creationId="{44D465B8-9133-4E2C-AC3A-5B4E9CBFFA0A}"/>
          </ac:spMkLst>
        </pc:spChg>
      </pc:sldChg>
    </pc:docChg>
  </pc:docChgLst>
  <pc:docChgLst>
    <pc:chgData name="Trevor Scott" userId="8a578855-8409-4b5f-8977-26a81983ccf4" providerId="ADAL" clId="{22EDD20D-1BB7-40CA-A2C0-EF6ED476EBF5}"/>
    <pc:docChg chg="undo custSel addSld modSld sldOrd">
      <pc:chgData name="Trevor Scott" userId="8a578855-8409-4b5f-8977-26a81983ccf4" providerId="ADAL" clId="{22EDD20D-1BB7-40CA-A2C0-EF6ED476EBF5}" dt="2020-11-09T22:08:58.384" v="1317" actId="20577"/>
      <pc:docMkLst>
        <pc:docMk/>
      </pc:docMkLst>
      <pc:sldChg chg="addSp delSp modSp">
        <pc:chgData name="Trevor Scott" userId="8a578855-8409-4b5f-8977-26a81983ccf4" providerId="ADAL" clId="{22EDD20D-1BB7-40CA-A2C0-EF6ED476EBF5}" dt="2020-11-09T22:08:58.384" v="1317" actId="20577"/>
        <pc:sldMkLst>
          <pc:docMk/>
          <pc:sldMk cId="3800557249" sldId="263"/>
        </pc:sldMkLst>
        <pc:spChg chg="add del mod">
          <ac:chgData name="Trevor Scott" userId="8a578855-8409-4b5f-8977-26a81983ccf4" providerId="ADAL" clId="{22EDD20D-1BB7-40CA-A2C0-EF6ED476EBF5}" dt="2020-11-09T21:49:30.737" v="840" actId="478"/>
          <ac:spMkLst>
            <pc:docMk/>
            <pc:sldMk cId="3800557249" sldId="263"/>
            <ac:spMk id="4" creationId="{73587AB1-D028-4097-AA21-70B20CF99D9B}"/>
          </ac:spMkLst>
        </pc:spChg>
        <pc:graphicFrameChg chg="add del mod modGraphic">
          <ac:chgData name="Trevor Scott" userId="8a578855-8409-4b5f-8977-26a81983ccf4" providerId="ADAL" clId="{22EDD20D-1BB7-40CA-A2C0-EF6ED476EBF5}" dt="2020-11-09T21:51:49.359" v="902" actId="478"/>
          <ac:graphicFrameMkLst>
            <pc:docMk/>
            <pc:sldMk cId="3800557249" sldId="263"/>
            <ac:graphicFrameMk id="9" creationId="{22024409-A7DE-40D8-B8C0-6BB07282A15E}"/>
          </ac:graphicFrameMkLst>
        </pc:graphicFrameChg>
        <pc:graphicFrameChg chg="del mod modGraphic">
          <ac:chgData name="Trevor Scott" userId="8a578855-8409-4b5f-8977-26a81983ccf4" providerId="ADAL" clId="{22EDD20D-1BB7-40CA-A2C0-EF6ED476EBF5}" dt="2020-11-09T21:49:12.253" v="839" actId="478"/>
          <ac:graphicFrameMkLst>
            <pc:docMk/>
            <pc:sldMk cId="3800557249" sldId="263"/>
            <ac:graphicFrameMk id="10" creationId="{D220E0D2-CA6B-4DE5-B508-01520FFBC7CF}"/>
          </ac:graphicFrameMkLst>
        </pc:graphicFrameChg>
        <pc:graphicFrameChg chg="add del mod modGraphic">
          <ac:chgData name="Trevor Scott" userId="8a578855-8409-4b5f-8977-26a81983ccf4" providerId="ADAL" clId="{22EDD20D-1BB7-40CA-A2C0-EF6ED476EBF5}" dt="2020-11-09T21:54:21.126" v="951" actId="478"/>
          <ac:graphicFrameMkLst>
            <pc:docMk/>
            <pc:sldMk cId="3800557249" sldId="263"/>
            <ac:graphicFrameMk id="11" creationId="{0B51E769-40CC-4180-A8E7-233A7AFD4965}"/>
          </ac:graphicFrameMkLst>
        </pc:graphicFrameChg>
        <pc:graphicFrameChg chg="add mod modGraphic">
          <ac:chgData name="Trevor Scott" userId="8a578855-8409-4b5f-8977-26a81983ccf4" providerId="ADAL" clId="{22EDD20D-1BB7-40CA-A2C0-EF6ED476EBF5}" dt="2020-11-09T22:08:58.384" v="1317" actId="20577"/>
          <ac:graphicFrameMkLst>
            <pc:docMk/>
            <pc:sldMk cId="3800557249" sldId="263"/>
            <ac:graphicFrameMk id="12" creationId="{A000A5CF-8CB7-4955-87A0-92FEE4765D1B}"/>
          </ac:graphicFrameMkLst>
        </pc:graphicFrameChg>
        <pc:graphicFrameChg chg="add del mod modGraphic">
          <ac:chgData name="Trevor Scott" userId="8a578855-8409-4b5f-8977-26a81983ccf4" providerId="ADAL" clId="{22EDD20D-1BB7-40CA-A2C0-EF6ED476EBF5}" dt="2020-11-09T22:07:06.653" v="1254" actId="14734"/>
          <ac:graphicFrameMkLst>
            <pc:docMk/>
            <pc:sldMk cId="3800557249" sldId="263"/>
            <ac:graphicFrameMk id="14" creationId="{04B5F32D-A542-4E35-B433-C1F40531FDED}"/>
          </ac:graphicFrameMkLst>
        </pc:graphicFrameChg>
      </pc:sldChg>
      <pc:sldChg chg="ord">
        <pc:chgData name="Trevor Scott" userId="8a578855-8409-4b5f-8977-26a81983ccf4" providerId="ADAL" clId="{22EDD20D-1BB7-40CA-A2C0-EF6ED476EBF5}" dt="2020-11-09T21:38:47.563" v="800"/>
        <pc:sldMkLst>
          <pc:docMk/>
          <pc:sldMk cId="1174727132" sldId="277"/>
        </pc:sldMkLst>
      </pc:sldChg>
      <pc:sldChg chg="ord">
        <pc:chgData name="Trevor Scott" userId="8a578855-8409-4b5f-8977-26a81983ccf4" providerId="ADAL" clId="{22EDD20D-1BB7-40CA-A2C0-EF6ED476EBF5}" dt="2020-11-09T21:38:59.599" v="802"/>
        <pc:sldMkLst>
          <pc:docMk/>
          <pc:sldMk cId="2762996579" sldId="278"/>
        </pc:sldMkLst>
      </pc:sldChg>
      <pc:sldChg chg="modSp">
        <pc:chgData name="Trevor Scott" userId="8a578855-8409-4b5f-8977-26a81983ccf4" providerId="ADAL" clId="{22EDD20D-1BB7-40CA-A2C0-EF6ED476EBF5}" dt="2020-11-09T21:45:22.885" v="820" actId="5793"/>
        <pc:sldMkLst>
          <pc:docMk/>
          <pc:sldMk cId="1119663683" sldId="279"/>
        </pc:sldMkLst>
        <pc:spChg chg="mod">
          <ac:chgData name="Trevor Scott" userId="8a578855-8409-4b5f-8977-26a81983ccf4" providerId="ADAL" clId="{22EDD20D-1BB7-40CA-A2C0-EF6ED476EBF5}" dt="2020-11-09T21:45:22.885" v="820" actId="5793"/>
          <ac:spMkLst>
            <pc:docMk/>
            <pc:sldMk cId="1119663683" sldId="279"/>
            <ac:spMk id="3" creationId="{98826656-52E4-4896-AD1F-9BFE2AD397B5}"/>
          </ac:spMkLst>
        </pc:spChg>
      </pc:sldChg>
      <pc:sldChg chg="modSp">
        <pc:chgData name="Trevor Scott" userId="8a578855-8409-4b5f-8977-26a81983ccf4" providerId="ADAL" clId="{22EDD20D-1BB7-40CA-A2C0-EF6ED476EBF5}" dt="2020-11-09T21:45:45.132" v="824" actId="14100"/>
        <pc:sldMkLst>
          <pc:docMk/>
          <pc:sldMk cId="3622337347" sldId="281"/>
        </pc:sldMkLst>
        <pc:spChg chg="mod">
          <ac:chgData name="Trevor Scott" userId="8a578855-8409-4b5f-8977-26a81983ccf4" providerId="ADAL" clId="{22EDD20D-1BB7-40CA-A2C0-EF6ED476EBF5}" dt="2020-11-09T21:45:45.132" v="824" actId="14100"/>
          <ac:spMkLst>
            <pc:docMk/>
            <pc:sldMk cId="3622337347" sldId="281"/>
            <ac:spMk id="12" creationId="{28A8E0E8-0924-4C06-A53A-860B910C946E}"/>
          </ac:spMkLst>
        </pc:spChg>
      </pc:sldChg>
      <pc:sldChg chg="ord">
        <pc:chgData name="Trevor Scott" userId="8a578855-8409-4b5f-8977-26a81983ccf4" providerId="ADAL" clId="{22EDD20D-1BB7-40CA-A2C0-EF6ED476EBF5}" dt="2020-11-09T22:07:14.417" v="1255"/>
        <pc:sldMkLst>
          <pc:docMk/>
          <pc:sldMk cId="3605250135" sldId="287"/>
        </pc:sldMkLst>
      </pc:sldChg>
      <pc:sldChg chg="addSp modSp">
        <pc:chgData name="Trevor Scott" userId="8a578855-8409-4b5f-8977-26a81983ccf4" providerId="ADAL" clId="{22EDD20D-1BB7-40CA-A2C0-EF6ED476EBF5}" dt="2020-11-09T21:45:32.305" v="821" actId="20577"/>
        <pc:sldMkLst>
          <pc:docMk/>
          <pc:sldMk cId="3348130449" sldId="288"/>
        </pc:sldMkLst>
        <pc:spChg chg="add mod">
          <ac:chgData name="Trevor Scott" userId="8a578855-8409-4b5f-8977-26a81983ccf4" providerId="ADAL" clId="{22EDD20D-1BB7-40CA-A2C0-EF6ED476EBF5}" dt="2020-11-09T21:45:32.305" v="821" actId="20577"/>
          <ac:spMkLst>
            <pc:docMk/>
            <pc:sldMk cId="3348130449" sldId="288"/>
            <ac:spMk id="3" creationId="{9B234D07-D047-4CBD-B755-AA974199AA9E}"/>
          </ac:spMkLst>
        </pc:spChg>
        <pc:spChg chg="add mod">
          <ac:chgData name="Trevor Scott" userId="8a578855-8409-4b5f-8977-26a81983ccf4" providerId="ADAL" clId="{22EDD20D-1BB7-40CA-A2C0-EF6ED476EBF5}" dt="2020-11-09T21:36:08.110" v="795" actId="14"/>
          <ac:spMkLst>
            <pc:docMk/>
            <pc:sldMk cId="3348130449" sldId="288"/>
            <ac:spMk id="5" creationId="{DD63B9B2-E01E-41D4-BC38-C30C750D2D40}"/>
          </ac:spMkLst>
        </pc:spChg>
        <pc:picChg chg="mod">
          <ac:chgData name="Trevor Scott" userId="8a578855-8409-4b5f-8977-26a81983ccf4" providerId="ADAL" clId="{22EDD20D-1BB7-40CA-A2C0-EF6ED476EBF5}" dt="2020-11-09T21:27:37.340" v="1" actId="1076"/>
          <ac:picMkLst>
            <pc:docMk/>
            <pc:sldMk cId="3348130449" sldId="288"/>
            <ac:picMk id="4" creationId="{0D43510B-3D8F-4EFD-87E6-A0C3D4544D33}"/>
          </ac:picMkLst>
        </pc:picChg>
        <pc:picChg chg="add mod">
          <ac:chgData name="Trevor Scott" userId="8a578855-8409-4b5f-8977-26a81983ccf4" providerId="ADAL" clId="{22EDD20D-1BB7-40CA-A2C0-EF6ED476EBF5}" dt="2020-11-09T21:34:48.506" v="737" actId="1076"/>
          <ac:picMkLst>
            <pc:docMk/>
            <pc:sldMk cId="3348130449" sldId="288"/>
            <ac:picMk id="1026" creationId="{EF2FF868-9550-4277-9CE6-DA9C41B57330}"/>
          </ac:picMkLst>
        </pc:picChg>
      </pc:sldChg>
      <pc:sldChg chg="modSp">
        <pc:chgData name="Trevor Scott" userId="8a578855-8409-4b5f-8977-26a81983ccf4" providerId="ADAL" clId="{22EDD20D-1BB7-40CA-A2C0-EF6ED476EBF5}" dt="2020-11-09T21:46:01.138" v="835" actId="20577"/>
        <pc:sldMkLst>
          <pc:docMk/>
          <pc:sldMk cId="1295013494" sldId="293"/>
        </pc:sldMkLst>
        <pc:spChg chg="mod">
          <ac:chgData name="Trevor Scott" userId="8a578855-8409-4b5f-8977-26a81983ccf4" providerId="ADAL" clId="{22EDD20D-1BB7-40CA-A2C0-EF6ED476EBF5}" dt="2020-11-09T21:46:01.138" v="835" actId="20577"/>
          <ac:spMkLst>
            <pc:docMk/>
            <pc:sldMk cId="1295013494" sldId="293"/>
            <ac:spMk id="2" creationId="{D12350D8-F07D-4869-9C65-A5C419BE20E5}"/>
          </ac:spMkLst>
        </pc:spChg>
      </pc:sldChg>
      <pc:sldChg chg="add ord">
        <pc:chgData name="Trevor Scott" userId="8a578855-8409-4b5f-8977-26a81983ccf4" providerId="ADAL" clId="{22EDD20D-1BB7-40CA-A2C0-EF6ED476EBF5}" dt="2020-11-09T22:02:47.149" v="1152"/>
        <pc:sldMkLst>
          <pc:docMk/>
          <pc:sldMk cId="1272397708" sldId="294"/>
        </pc:sldMkLst>
      </pc:sldChg>
    </pc:docChg>
  </pc:docChgLst>
  <pc:docChgLst>
    <pc:chgData name="Trevor Scott" userId="8a578855-8409-4b5f-8977-26a81983ccf4" providerId="ADAL" clId="{9E216597-A617-48F7-9662-AD5664A973DF}"/>
    <pc:docChg chg="undo custSel mod addSld delSld modSld sldOrd">
      <pc:chgData name="Trevor Scott" userId="8a578855-8409-4b5f-8977-26a81983ccf4" providerId="ADAL" clId="{9E216597-A617-48F7-9662-AD5664A973DF}" dt="2020-09-28T00:51:28.510" v="3372" actId="20577"/>
      <pc:docMkLst>
        <pc:docMk/>
      </pc:docMkLst>
      <pc:sldChg chg="del">
        <pc:chgData name="Trevor Scott" userId="8a578855-8409-4b5f-8977-26a81983ccf4" providerId="ADAL" clId="{9E216597-A617-48F7-9662-AD5664A973DF}" dt="2020-09-27T22:11:07.209" v="4" actId="2696"/>
        <pc:sldMkLst>
          <pc:docMk/>
          <pc:sldMk cId="109857222" sldId="256"/>
        </pc:sldMkLst>
      </pc:sldChg>
      <pc:sldChg chg="del">
        <pc:chgData name="Trevor Scott" userId="8a578855-8409-4b5f-8977-26a81983ccf4" providerId="ADAL" clId="{9E216597-A617-48F7-9662-AD5664A973DF}" dt="2020-09-27T22:11:20.127" v="5" actId="2696"/>
        <pc:sldMkLst>
          <pc:docMk/>
          <pc:sldMk cId="1713071750" sldId="257"/>
        </pc:sldMkLst>
      </pc:sldChg>
      <pc:sldChg chg="addSp delSp modSp del">
        <pc:chgData name="Trevor Scott" userId="8a578855-8409-4b5f-8977-26a81983ccf4" providerId="ADAL" clId="{9E216597-A617-48F7-9662-AD5664A973DF}" dt="2020-09-27T23:54:40.464" v="2416" actId="2696"/>
        <pc:sldMkLst>
          <pc:docMk/>
          <pc:sldMk cId="542701510" sldId="258"/>
        </pc:sldMkLst>
        <pc:spChg chg="mod">
          <ac:chgData name="Trevor Scott" userId="8a578855-8409-4b5f-8977-26a81983ccf4" providerId="ADAL" clId="{9E216597-A617-48F7-9662-AD5664A973DF}" dt="2020-09-27T22:17:41.746" v="70" actId="20577"/>
          <ac:spMkLst>
            <pc:docMk/>
            <pc:sldMk cId="542701510" sldId="258"/>
            <ac:spMk id="2" creationId="{CD0B1A80-DDFA-4E3B-8AA7-0348D3B22DAC}"/>
          </ac:spMkLst>
        </pc:spChg>
        <pc:spChg chg="add">
          <ac:chgData name="Trevor Scott" userId="8a578855-8409-4b5f-8977-26a81983ccf4" providerId="ADAL" clId="{9E216597-A617-48F7-9662-AD5664A973DF}" dt="2020-09-27T22:16:05.614" v="43"/>
          <ac:spMkLst>
            <pc:docMk/>
            <pc:sldMk cId="542701510" sldId="258"/>
            <ac:spMk id="4" creationId="{2EE340BE-1B21-4D92-BE4B-6DE8DD1BB99C}"/>
          </ac:spMkLst>
        </pc:spChg>
        <pc:spChg chg="add del mod">
          <ac:chgData name="Trevor Scott" userId="8a578855-8409-4b5f-8977-26a81983ccf4" providerId="ADAL" clId="{9E216597-A617-48F7-9662-AD5664A973DF}" dt="2020-09-27T22:16:23.676" v="49" actId="20577"/>
          <ac:spMkLst>
            <pc:docMk/>
            <pc:sldMk cId="542701510" sldId="258"/>
            <ac:spMk id="5" creationId="{970A1AB9-EE53-4CC4-9DDD-79FEB6C45B81}"/>
          </ac:spMkLst>
        </pc:spChg>
      </pc:sldChg>
      <pc:sldChg chg="addSp modSp">
        <pc:chgData name="Trevor Scott" userId="8a578855-8409-4b5f-8977-26a81983ccf4" providerId="ADAL" clId="{9E216597-A617-48F7-9662-AD5664A973DF}" dt="2020-09-28T00:14:39.481" v="3265" actId="20577"/>
        <pc:sldMkLst>
          <pc:docMk/>
          <pc:sldMk cId="3492197322" sldId="259"/>
        </pc:sldMkLst>
        <pc:spChg chg="add">
          <ac:chgData name="Trevor Scott" userId="8a578855-8409-4b5f-8977-26a81983ccf4" providerId="ADAL" clId="{9E216597-A617-48F7-9662-AD5664A973DF}" dt="2020-09-27T22:16:34.071" v="53"/>
          <ac:spMkLst>
            <pc:docMk/>
            <pc:sldMk cId="3492197322" sldId="259"/>
            <ac:spMk id="4" creationId="{24774E31-BC07-43E2-A2F8-E4A5567514FB}"/>
          </ac:spMkLst>
        </pc:spChg>
        <pc:spChg chg="add mod">
          <ac:chgData name="Trevor Scott" userId="8a578855-8409-4b5f-8977-26a81983ccf4" providerId="ADAL" clId="{9E216597-A617-48F7-9662-AD5664A973DF}" dt="2020-09-28T00:14:39.481" v="3265" actId="20577"/>
          <ac:spMkLst>
            <pc:docMk/>
            <pc:sldMk cId="3492197322" sldId="259"/>
            <ac:spMk id="5" creationId="{3BD36C5D-5ECA-4859-ADAC-D64B1D6037CC}"/>
          </ac:spMkLst>
        </pc:spChg>
      </pc:sldChg>
      <pc:sldChg chg="modSp del">
        <pc:chgData name="Trevor Scott" userId="8a578855-8409-4b5f-8977-26a81983ccf4" providerId="ADAL" clId="{9E216597-A617-48F7-9662-AD5664A973DF}" dt="2020-09-27T23:51:34.113" v="2195" actId="2696"/>
        <pc:sldMkLst>
          <pc:docMk/>
          <pc:sldMk cId="1271739742" sldId="260"/>
        </pc:sldMkLst>
        <pc:spChg chg="mod">
          <ac:chgData name="Trevor Scott" userId="8a578855-8409-4b5f-8977-26a81983ccf4" providerId="ADAL" clId="{9E216597-A617-48F7-9662-AD5664A973DF}" dt="2020-09-27T23:39:05.060" v="1417" actId="20577"/>
          <ac:spMkLst>
            <pc:docMk/>
            <pc:sldMk cId="1271739742" sldId="260"/>
            <ac:spMk id="3" creationId="{44D465B8-9133-4E2C-AC3A-5B4E9CBFFA0A}"/>
          </ac:spMkLst>
        </pc:spChg>
      </pc:sldChg>
      <pc:sldChg chg="addSp delSp modSp mod ord setBg setClrOvrMap">
        <pc:chgData name="Trevor Scott" userId="8a578855-8409-4b5f-8977-26a81983ccf4" providerId="ADAL" clId="{9E216597-A617-48F7-9662-AD5664A973DF}" dt="2020-09-28T00:27:01.928" v="3321" actId="20577"/>
        <pc:sldMkLst>
          <pc:docMk/>
          <pc:sldMk cId="3800557249" sldId="263"/>
        </pc:sldMkLst>
        <pc:spChg chg="mod ord">
          <ac:chgData name="Trevor Scott" userId="8a578855-8409-4b5f-8977-26a81983ccf4" providerId="ADAL" clId="{9E216597-A617-48F7-9662-AD5664A973DF}" dt="2020-09-27T23:35:14.528" v="1384" actId="20577"/>
          <ac:spMkLst>
            <pc:docMk/>
            <pc:sldMk cId="3800557249" sldId="263"/>
            <ac:spMk id="2" creationId="{B899EF50-6364-4F67-A27C-881018293B16}"/>
          </ac:spMkLst>
        </pc:spChg>
        <pc:spChg chg="del mod">
          <ac:chgData name="Trevor Scott" userId="8a578855-8409-4b5f-8977-26a81983ccf4" providerId="ADAL" clId="{9E216597-A617-48F7-9662-AD5664A973DF}" dt="2020-09-27T22:13:29.341" v="13"/>
          <ac:spMkLst>
            <pc:docMk/>
            <pc:sldMk cId="3800557249" sldId="263"/>
            <ac:spMk id="3" creationId="{5C97D8C1-014F-450D-A0E9-B0ED9B98B0D1}"/>
          </ac:spMkLst>
        </pc:spChg>
        <pc:spChg chg="add mod">
          <ac:chgData name="Trevor Scott" userId="8a578855-8409-4b5f-8977-26a81983ccf4" providerId="ADAL" clId="{9E216597-A617-48F7-9662-AD5664A973DF}" dt="2020-09-28T00:27:01.928" v="3321" actId="20577"/>
          <ac:spMkLst>
            <pc:docMk/>
            <pc:sldMk cId="3800557249" sldId="263"/>
            <ac:spMk id="6" creationId="{6F2565B8-806F-4559-8554-BA5281063848}"/>
          </ac:spMkLst>
        </pc:spChg>
        <pc:spChg chg="add mod">
          <ac:chgData name="Trevor Scott" userId="8a578855-8409-4b5f-8977-26a81983ccf4" providerId="ADAL" clId="{9E216597-A617-48F7-9662-AD5664A973DF}" dt="2020-09-28T00:14:32.628" v="3263" actId="20577"/>
          <ac:spMkLst>
            <pc:docMk/>
            <pc:sldMk cId="3800557249" sldId="263"/>
            <ac:spMk id="7" creationId="{E8F60FAA-21FD-4427-A441-C435316FCEAA}"/>
          </ac:spMkLst>
        </pc:spChg>
        <pc:spChg chg="add del mod">
          <ac:chgData name="Trevor Scott" userId="8a578855-8409-4b5f-8977-26a81983ccf4" providerId="ADAL" clId="{9E216597-A617-48F7-9662-AD5664A973DF}" dt="2020-09-27T22:43:42.843" v="167"/>
          <ac:spMkLst>
            <pc:docMk/>
            <pc:sldMk cId="3800557249" sldId="263"/>
            <ac:spMk id="8" creationId="{BB74DFC4-7EDE-4EDE-8782-A9FCAAB76CD8}"/>
          </ac:spMkLst>
        </pc:spChg>
        <pc:spChg chg="add del">
          <ac:chgData name="Trevor Scott" userId="8a578855-8409-4b5f-8977-26a81983ccf4" providerId="ADAL" clId="{9E216597-A617-48F7-9662-AD5664A973DF}" dt="2020-09-27T22:13:51.221" v="15" actId="26606"/>
          <ac:spMkLst>
            <pc:docMk/>
            <pc:sldMk cId="3800557249" sldId="263"/>
            <ac:spMk id="9" creationId="{71B2258F-86CA-4D4D-8270-BC05FCDEBFB3}"/>
          </ac:spMkLst>
        </pc:spChg>
        <pc:spChg chg="add del">
          <ac:chgData name="Trevor Scott" userId="8a578855-8409-4b5f-8977-26a81983ccf4" providerId="ADAL" clId="{9E216597-A617-48F7-9662-AD5664A973DF}" dt="2020-09-27T22:58:14.431" v="732"/>
          <ac:spMkLst>
            <pc:docMk/>
            <pc:sldMk cId="3800557249" sldId="263"/>
            <ac:spMk id="12" creationId="{A8AAC16A-753C-443B-8CBF-9FDCF68782D0}"/>
          </ac:spMkLst>
        </pc:spChg>
        <pc:spChg chg="add del">
          <ac:chgData name="Trevor Scott" userId="8a578855-8409-4b5f-8977-26a81983ccf4" providerId="ADAL" clId="{9E216597-A617-48F7-9662-AD5664A973DF}" dt="2020-09-27T22:58:14.431" v="732"/>
          <ac:spMkLst>
            <pc:docMk/>
            <pc:sldMk cId="3800557249" sldId="263"/>
            <ac:spMk id="13" creationId="{53A9ED7E-EE64-4313-B70A-0247521DFC87}"/>
          </ac:spMkLst>
        </pc:spChg>
        <pc:graphicFrameChg chg="add mod ord modGraphic">
          <ac:chgData name="Trevor Scott" userId="8a578855-8409-4b5f-8977-26a81983ccf4" providerId="ADAL" clId="{9E216597-A617-48F7-9662-AD5664A973DF}" dt="2020-09-27T23:07:27.366" v="1031" actId="20577"/>
          <ac:graphicFrameMkLst>
            <pc:docMk/>
            <pc:sldMk cId="3800557249" sldId="263"/>
            <ac:graphicFrameMk id="10" creationId="{D220E0D2-CA6B-4DE5-B508-01520FFBC7CF}"/>
          </ac:graphicFrameMkLst>
        </pc:graphicFrameChg>
        <pc:graphicFrameChg chg="add mod modGraphic">
          <ac:chgData name="Trevor Scott" userId="8a578855-8409-4b5f-8977-26a81983ccf4" providerId="ADAL" clId="{9E216597-A617-48F7-9662-AD5664A973DF}" dt="2020-09-27T23:36:42.244" v="1414" actId="20577"/>
          <ac:graphicFrameMkLst>
            <pc:docMk/>
            <pc:sldMk cId="3800557249" sldId="263"/>
            <ac:graphicFrameMk id="14" creationId="{04B5F32D-A542-4E35-B433-C1F40531FDED}"/>
          </ac:graphicFrameMkLst>
        </pc:graphicFrameChg>
        <pc:picChg chg="add del mod">
          <ac:chgData name="Trevor Scott" userId="8a578855-8409-4b5f-8977-26a81983ccf4" providerId="ADAL" clId="{9E216597-A617-48F7-9662-AD5664A973DF}" dt="2020-09-27T22:43:22.977" v="165" actId="478"/>
          <ac:picMkLst>
            <pc:docMk/>
            <pc:sldMk cId="3800557249" sldId="263"/>
            <ac:picMk id="4" creationId="{4506AD64-9DDE-4603-AFD4-982E8F05AE89}"/>
          </ac:picMkLst>
        </pc:picChg>
      </pc:sldChg>
      <pc:sldChg chg="addSp delSp modSp add mod setBg delDesignElem">
        <pc:chgData name="Trevor Scott" userId="8a578855-8409-4b5f-8977-26a81983ccf4" providerId="ADAL" clId="{9E216597-A617-48F7-9662-AD5664A973DF}" dt="2020-09-28T00:03:03.910" v="2520"/>
        <pc:sldMkLst>
          <pc:docMk/>
          <pc:sldMk cId="686164996" sldId="264"/>
        </pc:sldMkLst>
        <pc:spChg chg="mod">
          <ac:chgData name="Trevor Scott" userId="8a578855-8409-4b5f-8977-26a81983ccf4" providerId="ADAL" clId="{9E216597-A617-48F7-9662-AD5664A973DF}" dt="2020-09-27T22:42:10.141" v="164" actId="26606"/>
          <ac:spMkLst>
            <pc:docMk/>
            <pc:sldMk cId="686164996" sldId="264"/>
            <ac:spMk id="2" creationId="{00000000-0000-0000-0000-000000000000}"/>
          </ac:spMkLst>
        </pc:spChg>
        <pc:spChg chg="mod ord">
          <ac:chgData name="Trevor Scott" userId="8a578855-8409-4b5f-8977-26a81983ccf4" providerId="ADAL" clId="{9E216597-A617-48F7-9662-AD5664A973DF}" dt="2020-09-27T22:35:10.331" v="163" actId="26606"/>
          <ac:spMkLst>
            <pc:docMk/>
            <pc:sldMk cId="686164996" sldId="264"/>
            <ac:spMk id="3" creationId="{00000000-0000-0000-0000-000000000000}"/>
          </ac:spMkLst>
        </pc:spChg>
        <pc:spChg chg="del">
          <ac:chgData name="Trevor Scott" userId="8a578855-8409-4b5f-8977-26a81983ccf4" providerId="ADAL" clId="{9E216597-A617-48F7-9662-AD5664A973DF}" dt="2020-09-27T22:10:45.973" v="1"/>
          <ac:spMkLst>
            <pc:docMk/>
            <pc:sldMk cId="686164996" sldId="264"/>
            <ac:spMk id="8" creationId="{5434194B-EB56-4062-98C6-CB72F287E3F7}"/>
          </ac:spMkLst>
        </pc:spChg>
        <pc:spChg chg="add del">
          <ac:chgData name="Trevor Scott" userId="8a578855-8409-4b5f-8977-26a81983ccf4" providerId="ADAL" clId="{9E216597-A617-48F7-9662-AD5664A973DF}" dt="2020-09-27T22:35:10.331" v="163" actId="26606"/>
          <ac:spMkLst>
            <pc:docMk/>
            <pc:sldMk cId="686164996" sldId="264"/>
            <ac:spMk id="10" creationId="{9FA51AA9-DFBD-4CB2-9C70-26DAC24A34C0}"/>
          </ac:spMkLst>
        </pc:spChg>
        <pc:spChg chg="add del">
          <ac:chgData name="Trevor Scott" userId="8a578855-8409-4b5f-8977-26a81983ccf4" providerId="ADAL" clId="{9E216597-A617-48F7-9662-AD5664A973DF}" dt="2020-09-27T22:35:10.331" v="163" actId="26606"/>
          <ac:spMkLst>
            <pc:docMk/>
            <pc:sldMk cId="686164996" sldId="264"/>
            <ac:spMk id="11" creationId="{9BD0A92D-399A-41B4-B955-6B72A41B74A9}"/>
          </ac:spMkLst>
        </pc:spChg>
        <pc:spChg chg="add del">
          <ac:chgData name="Trevor Scott" userId="8a578855-8409-4b5f-8977-26a81983ccf4" providerId="ADAL" clId="{9E216597-A617-48F7-9662-AD5664A973DF}" dt="2020-09-27T22:35:10.331" v="163" actId="26606"/>
          <ac:spMkLst>
            <pc:docMk/>
            <pc:sldMk cId="686164996" sldId="264"/>
            <ac:spMk id="12" creationId="{D5905D0D-FE5E-454B-A340-4DE821C09E8B}"/>
          </ac:spMkLst>
        </pc:spChg>
        <pc:spChg chg="add del">
          <ac:chgData name="Trevor Scott" userId="8a578855-8409-4b5f-8977-26a81983ccf4" providerId="ADAL" clId="{9E216597-A617-48F7-9662-AD5664A973DF}" dt="2020-09-28T00:03:03.910" v="2520"/>
          <ac:spMkLst>
            <pc:docMk/>
            <pc:sldMk cId="686164996" sldId="264"/>
            <ac:spMk id="14" creationId="{5434194B-EB56-4062-98C6-CB72F287E3F7}"/>
          </ac:spMkLst>
        </pc:spChg>
        <pc:spChg chg="del">
          <ac:chgData name="Trevor Scott" userId="8a578855-8409-4b5f-8977-26a81983ccf4" providerId="ADAL" clId="{9E216597-A617-48F7-9662-AD5664A973DF}" dt="2020-09-27T22:10:45.973" v="1"/>
          <ac:spMkLst>
            <pc:docMk/>
            <pc:sldMk cId="686164996" sldId="264"/>
            <ac:spMk id="15" creationId="{B817D9AD-5E85-4E85-AC3E-43E24FA91AA1}"/>
          </ac:spMkLst>
        </pc:spChg>
        <pc:spChg chg="del">
          <ac:chgData name="Trevor Scott" userId="8a578855-8409-4b5f-8977-26a81983ccf4" providerId="ADAL" clId="{9E216597-A617-48F7-9662-AD5664A973DF}" dt="2020-09-27T22:10:45.973" v="1"/>
          <ac:spMkLst>
            <pc:docMk/>
            <pc:sldMk cId="686164996" sldId="264"/>
            <ac:spMk id="17" creationId="{F0810290-E788-4DE3-B716-DBE58CC6A8EF}"/>
          </ac:spMkLst>
        </pc:spChg>
        <pc:spChg chg="add del">
          <ac:chgData name="Trevor Scott" userId="8a578855-8409-4b5f-8977-26a81983ccf4" providerId="ADAL" clId="{9E216597-A617-48F7-9662-AD5664A973DF}" dt="2020-09-28T00:03:03.910" v="2520"/>
          <ac:spMkLst>
            <pc:docMk/>
            <pc:sldMk cId="686164996" sldId="264"/>
            <ac:spMk id="18" creationId="{B817D9AD-5E85-4E85-AC3E-43E24FA91AA1}"/>
          </ac:spMkLst>
        </pc:spChg>
        <pc:spChg chg="add del">
          <ac:chgData name="Trevor Scott" userId="8a578855-8409-4b5f-8977-26a81983ccf4" providerId="ADAL" clId="{9E216597-A617-48F7-9662-AD5664A973DF}" dt="2020-09-28T00:03:03.910" v="2520"/>
          <ac:spMkLst>
            <pc:docMk/>
            <pc:sldMk cId="686164996" sldId="264"/>
            <ac:spMk id="19" creationId="{F0810290-E788-4DE3-B716-DBE58CC6A8EF}"/>
          </ac:spMkLst>
        </pc:spChg>
        <pc:picChg chg="mod">
          <ac:chgData name="Trevor Scott" userId="8a578855-8409-4b5f-8977-26a81983ccf4" providerId="ADAL" clId="{9E216597-A617-48F7-9662-AD5664A973DF}" dt="2020-09-27T22:42:10.141" v="164" actId="26606"/>
          <ac:picMkLst>
            <pc:docMk/>
            <pc:sldMk cId="686164996" sldId="264"/>
            <ac:picMk id="4" creationId="{5C704372-E67F-40B6-9679-4B3AA9E27B6E}"/>
          </ac:picMkLst>
        </pc:picChg>
        <pc:picChg chg="mod">
          <ac:chgData name="Trevor Scott" userId="8a578855-8409-4b5f-8977-26a81983ccf4" providerId="ADAL" clId="{9E216597-A617-48F7-9662-AD5664A973DF}" dt="2020-09-27T22:35:10.331" v="163" actId="26606"/>
          <ac:picMkLst>
            <pc:docMk/>
            <pc:sldMk cId="686164996" sldId="264"/>
            <ac:picMk id="6" creationId="{794CBF10-B9D9-4C0D-A3E0-A9FB63B11F50}"/>
          </ac:picMkLst>
        </pc:picChg>
        <pc:picChg chg="del">
          <ac:chgData name="Trevor Scott" userId="8a578855-8409-4b5f-8977-26a81983ccf4" providerId="ADAL" clId="{9E216597-A617-48F7-9662-AD5664A973DF}" dt="2020-09-27T22:10:45.973" v="1"/>
          <ac:picMkLst>
            <pc:docMk/>
            <pc:sldMk cId="686164996" sldId="264"/>
            <ac:picMk id="9" creationId="{B3746DB1-35A8-422F-9955-4F8E75DBB077}"/>
          </ac:picMkLst>
        </pc:picChg>
        <pc:picChg chg="add del">
          <ac:chgData name="Trevor Scott" userId="8a578855-8409-4b5f-8977-26a81983ccf4" providerId="ADAL" clId="{9E216597-A617-48F7-9662-AD5664A973DF}" dt="2020-09-27T22:35:10.331" v="163" actId="26606"/>
          <ac:picMkLst>
            <pc:docMk/>
            <pc:sldMk cId="686164996" sldId="264"/>
            <ac:picMk id="13" creationId="{D6A49DF9-534D-4905-8F46-02AB63EB6F34}"/>
          </ac:picMkLst>
        </pc:picChg>
        <pc:picChg chg="add del">
          <ac:chgData name="Trevor Scott" userId="8a578855-8409-4b5f-8977-26a81983ccf4" providerId="ADAL" clId="{9E216597-A617-48F7-9662-AD5664A973DF}" dt="2020-09-28T00:03:03.910" v="2520"/>
          <ac:picMkLst>
            <pc:docMk/>
            <pc:sldMk cId="686164996" sldId="264"/>
            <ac:picMk id="16" creationId="{B3746DB1-35A8-422F-9955-4F8E75DBB077}"/>
          </ac:picMkLst>
        </pc:picChg>
      </pc:sldChg>
      <pc:sldChg chg="modSp add ord setBg">
        <pc:chgData name="Trevor Scott" userId="8a578855-8409-4b5f-8977-26a81983ccf4" providerId="ADAL" clId="{9E216597-A617-48F7-9662-AD5664A973DF}" dt="2020-09-27T22:15:38.426" v="34" actId="20577"/>
        <pc:sldMkLst>
          <pc:docMk/>
          <pc:sldMk cId="3813689034" sldId="265"/>
        </pc:sldMkLst>
        <pc:spChg chg="mod">
          <ac:chgData name="Trevor Scott" userId="8a578855-8409-4b5f-8977-26a81983ccf4" providerId="ADAL" clId="{9E216597-A617-48F7-9662-AD5664A973DF}" dt="2020-09-27T22:15:38.426" v="34" actId="20577"/>
          <ac:spMkLst>
            <pc:docMk/>
            <pc:sldMk cId="3813689034" sldId="265"/>
            <ac:spMk id="5" creationId="{9725C968-B1B3-40E6-883A-CC1B8D95AD2E}"/>
          </ac:spMkLst>
        </pc:spChg>
      </pc:sldChg>
      <pc:sldChg chg="modSp add">
        <pc:chgData name="Trevor Scott" userId="8a578855-8409-4b5f-8977-26a81983ccf4" providerId="ADAL" clId="{9E216597-A617-48F7-9662-AD5664A973DF}" dt="2020-09-27T22:15:47.475" v="38" actId="20577"/>
        <pc:sldMkLst>
          <pc:docMk/>
          <pc:sldMk cId="481877536" sldId="267"/>
        </pc:sldMkLst>
        <pc:spChg chg="mod">
          <ac:chgData name="Trevor Scott" userId="8a578855-8409-4b5f-8977-26a81983ccf4" providerId="ADAL" clId="{9E216597-A617-48F7-9662-AD5664A973DF}" dt="2020-09-27T22:11:45.246" v="11" actId="20577"/>
          <ac:spMkLst>
            <pc:docMk/>
            <pc:sldMk cId="481877536" sldId="267"/>
            <ac:spMk id="2" creationId="{D148455C-83D2-4A3C-8D2A-0D911671D5DE}"/>
          </ac:spMkLst>
        </pc:spChg>
        <pc:spChg chg="mod">
          <ac:chgData name="Trevor Scott" userId="8a578855-8409-4b5f-8977-26a81983ccf4" providerId="ADAL" clId="{9E216597-A617-48F7-9662-AD5664A973DF}" dt="2020-09-27T22:15:47.475" v="38" actId="20577"/>
          <ac:spMkLst>
            <pc:docMk/>
            <pc:sldMk cId="481877536" sldId="267"/>
            <ac:spMk id="5" creationId="{99BD7BF3-31E1-46D3-8969-255C353429FC}"/>
          </ac:spMkLst>
        </pc:spChg>
      </pc:sldChg>
      <pc:sldChg chg="delSp modSp add">
        <pc:chgData name="Trevor Scott" userId="8a578855-8409-4b5f-8977-26a81983ccf4" providerId="ADAL" clId="{9E216597-A617-48F7-9662-AD5664A973DF}" dt="2020-09-28T00:34:44.429" v="3360" actId="1076"/>
        <pc:sldMkLst>
          <pc:docMk/>
          <pc:sldMk cId="1643643382" sldId="274"/>
        </pc:sldMkLst>
        <pc:spChg chg="mod">
          <ac:chgData name="Trevor Scott" userId="8a578855-8409-4b5f-8977-26a81983ccf4" providerId="ADAL" clId="{9E216597-A617-48F7-9662-AD5664A973DF}" dt="2020-09-27T22:15:28.901" v="32" actId="20577"/>
          <ac:spMkLst>
            <pc:docMk/>
            <pc:sldMk cId="1643643382" sldId="274"/>
            <ac:spMk id="2" creationId="{D148455C-83D2-4A3C-8D2A-0D911671D5DE}"/>
          </ac:spMkLst>
        </pc:spChg>
        <pc:spChg chg="mod">
          <ac:chgData name="Trevor Scott" userId="8a578855-8409-4b5f-8977-26a81983ccf4" providerId="ADAL" clId="{9E216597-A617-48F7-9662-AD5664A973DF}" dt="2020-09-27T22:15:57.186" v="42" actId="20577"/>
          <ac:spMkLst>
            <pc:docMk/>
            <pc:sldMk cId="1643643382" sldId="274"/>
            <ac:spMk id="5" creationId="{99BD7BF3-31E1-46D3-8969-255C353429FC}"/>
          </ac:spMkLst>
        </pc:spChg>
        <pc:spChg chg="mod">
          <ac:chgData name="Trevor Scott" userId="8a578855-8409-4b5f-8977-26a81983ccf4" providerId="ADAL" clId="{9E216597-A617-48F7-9662-AD5664A973DF}" dt="2020-09-28T00:34:44.429" v="3360" actId="1076"/>
          <ac:spMkLst>
            <pc:docMk/>
            <pc:sldMk cId="1643643382" sldId="274"/>
            <ac:spMk id="8" creationId="{9F6299BE-8772-41F1-BD97-56C6EF204379}"/>
          </ac:spMkLst>
        </pc:spChg>
        <pc:spChg chg="mod">
          <ac:chgData name="Trevor Scott" userId="8a578855-8409-4b5f-8977-26a81983ccf4" providerId="ADAL" clId="{9E216597-A617-48F7-9662-AD5664A973DF}" dt="2020-09-28T00:34:30.035" v="3358" actId="1076"/>
          <ac:spMkLst>
            <pc:docMk/>
            <pc:sldMk cId="1643643382" sldId="274"/>
            <ac:spMk id="10" creationId="{C6564E84-3C87-437E-AF62-0E29A826D0CF}"/>
          </ac:spMkLst>
        </pc:spChg>
        <pc:spChg chg="del">
          <ac:chgData name="Trevor Scott" userId="8a578855-8409-4b5f-8977-26a81983ccf4" providerId="ADAL" clId="{9E216597-A617-48F7-9662-AD5664A973DF}" dt="2020-09-28T00:30:52.142" v="3350" actId="478"/>
          <ac:spMkLst>
            <pc:docMk/>
            <pc:sldMk cId="1643643382" sldId="274"/>
            <ac:spMk id="16" creationId="{B5114DCD-BF27-44C7-99EA-263B10F6706A}"/>
          </ac:spMkLst>
        </pc:spChg>
        <pc:picChg chg="mod">
          <ac:chgData name="Trevor Scott" userId="8a578855-8409-4b5f-8977-26a81983ccf4" providerId="ADAL" clId="{9E216597-A617-48F7-9662-AD5664A973DF}" dt="2020-09-28T00:34:18.383" v="3355" actId="1076"/>
          <ac:picMkLst>
            <pc:docMk/>
            <pc:sldMk cId="1643643382" sldId="274"/>
            <ac:picMk id="3" creationId="{A885B2C1-4F30-4A92-9B08-DA16263B48E8}"/>
          </ac:picMkLst>
        </pc:picChg>
        <pc:picChg chg="mod">
          <ac:chgData name="Trevor Scott" userId="8a578855-8409-4b5f-8977-26a81983ccf4" providerId="ADAL" clId="{9E216597-A617-48F7-9662-AD5664A973DF}" dt="2020-09-28T00:34:38.339" v="3359" actId="1076"/>
          <ac:picMkLst>
            <pc:docMk/>
            <pc:sldMk cId="1643643382" sldId="274"/>
            <ac:picMk id="7" creationId="{4CFBEE19-033B-4D79-B3FD-3893411C56E6}"/>
          </ac:picMkLst>
        </pc:picChg>
        <pc:picChg chg="mod">
          <ac:chgData name="Trevor Scott" userId="8a578855-8409-4b5f-8977-26a81983ccf4" providerId="ADAL" clId="{9E216597-A617-48F7-9662-AD5664A973DF}" dt="2020-09-28T00:34:25.135" v="3357" actId="1076"/>
          <ac:picMkLst>
            <pc:docMk/>
            <pc:sldMk cId="1643643382" sldId="274"/>
            <ac:picMk id="9" creationId="{17A193A0-98F4-40E6-A2E2-FB79FE8BD4BE}"/>
          </ac:picMkLst>
        </pc:picChg>
        <pc:picChg chg="mod">
          <ac:chgData name="Trevor Scott" userId="8a578855-8409-4b5f-8977-26a81983ccf4" providerId="ADAL" clId="{9E216597-A617-48F7-9662-AD5664A973DF}" dt="2020-09-28T00:34:13.253" v="3353" actId="1076"/>
          <ac:picMkLst>
            <pc:docMk/>
            <pc:sldMk cId="1643643382" sldId="274"/>
            <ac:picMk id="11" creationId="{C6D9026D-DA69-4C73-91A5-7D58C38E171D}"/>
          </ac:picMkLst>
        </pc:picChg>
        <pc:picChg chg="del">
          <ac:chgData name="Trevor Scott" userId="8a578855-8409-4b5f-8977-26a81983ccf4" providerId="ADAL" clId="{9E216597-A617-48F7-9662-AD5664A973DF}" dt="2020-09-28T00:30:49.163" v="3349" actId="478"/>
          <ac:picMkLst>
            <pc:docMk/>
            <pc:sldMk cId="1643643382" sldId="274"/>
            <ac:picMk id="15" creationId="{9A6AC56C-AE7E-48BF-8A9E-48319DADACFF}"/>
          </ac:picMkLst>
        </pc:picChg>
      </pc:sldChg>
      <pc:sldChg chg="modSp add">
        <pc:chgData name="Trevor Scott" userId="8a578855-8409-4b5f-8977-26a81983ccf4" providerId="ADAL" clId="{9E216597-A617-48F7-9662-AD5664A973DF}" dt="2020-09-28T00:30:35.585" v="3348" actId="14"/>
        <pc:sldMkLst>
          <pc:docMk/>
          <pc:sldMk cId="176031117" sldId="275"/>
        </pc:sldMkLst>
        <pc:spChg chg="mod">
          <ac:chgData name="Trevor Scott" userId="8a578855-8409-4b5f-8977-26a81983ccf4" providerId="ADAL" clId="{9E216597-A617-48F7-9662-AD5664A973DF}" dt="2020-09-28T00:30:35.585" v="3348" actId="14"/>
          <ac:spMkLst>
            <pc:docMk/>
            <pc:sldMk cId="176031117" sldId="275"/>
            <ac:spMk id="3" creationId="{4548D5DD-B943-48DD-BA9C-867B83696EF7}"/>
          </ac:spMkLst>
        </pc:spChg>
        <pc:spChg chg="mod">
          <ac:chgData name="Trevor Scott" userId="8a578855-8409-4b5f-8977-26a81983ccf4" providerId="ADAL" clId="{9E216597-A617-48F7-9662-AD5664A973DF}" dt="2020-09-27T22:15:42.936" v="36" actId="20577"/>
          <ac:spMkLst>
            <pc:docMk/>
            <pc:sldMk cId="176031117" sldId="275"/>
            <ac:spMk id="5" creationId="{357CCDF4-D6E8-4C10-A274-42931FDB0AE7}"/>
          </ac:spMkLst>
        </pc:spChg>
      </pc:sldChg>
      <pc:sldChg chg="addSp modSp add">
        <pc:chgData name="Trevor Scott" userId="8a578855-8409-4b5f-8977-26a81983ccf4" providerId="ADAL" clId="{9E216597-A617-48F7-9662-AD5664A973DF}" dt="2020-09-28T00:51:28.510" v="3372" actId="20577"/>
        <pc:sldMkLst>
          <pc:docMk/>
          <pc:sldMk cId="3323428256" sldId="276"/>
        </pc:sldMkLst>
        <pc:spChg chg="mod">
          <ac:chgData name="Trevor Scott" userId="8a578855-8409-4b5f-8977-26a81983ccf4" providerId="ADAL" clId="{9E216597-A617-48F7-9662-AD5664A973DF}" dt="2020-09-28T00:51:28.510" v="3372" actId="20577"/>
          <ac:spMkLst>
            <pc:docMk/>
            <pc:sldMk cId="3323428256" sldId="276"/>
            <ac:spMk id="3" creationId="{DCC1B816-ECDE-4195-BB69-01B46EB9AA47}"/>
          </ac:spMkLst>
        </pc:spChg>
        <pc:spChg chg="mod">
          <ac:chgData name="Trevor Scott" userId="8a578855-8409-4b5f-8977-26a81983ccf4" providerId="ADAL" clId="{9E216597-A617-48F7-9662-AD5664A973DF}" dt="2020-09-28T00:26:18.249" v="3311" actId="20577"/>
          <ac:spMkLst>
            <pc:docMk/>
            <pc:sldMk cId="3323428256" sldId="276"/>
            <ac:spMk id="4" creationId="{2EE340BE-1B21-4D92-BE4B-6DE8DD1BB99C}"/>
          </ac:spMkLst>
        </pc:spChg>
        <pc:spChg chg="add mod">
          <ac:chgData name="Trevor Scott" userId="8a578855-8409-4b5f-8977-26a81983ccf4" providerId="ADAL" clId="{9E216597-A617-48F7-9662-AD5664A973DF}" dt="2020-09-27T23:36:02.877" v="1411" actId="1076"/>
          <ac:spMkLst>
            <pc:docMk/>
            <pc:sldMk cId="3323428256" sldId="276"/>
            <ac:spMk id="8" creationId="{1E86CFB0-07B9-49E7-8918-70EB07AAB08E}"/>
          </ac:spMkLst>
        </pc:spChg>
      </pc:sldChg>
      <pc:sldChg chg="addSp delSp modSp">
        <pc:chgData name="Trevor Scott" userId="8a578855-8409-4b5f-8977-26a81983ccf4" providerId="ADAL" clId="{9E216597-A617-48F7-9662-AD5664A973DF}" dt="2020-09-28T00:14:52.220" v="3267" actId="20577"/>
        <pc:sldMkLst>
          <pc:docMk/>
          <pc:sldMk cId="1174727132" sldId="277"/>
        </pc:sldMkLst>
        <pc:spChg chg="mod">
          <ac:chgData name="Trevor Scott" userId="8a578855-8409-4b5f-8977-26a81983ccf4" providerId="ADAL" clId="{9E216597-A617-48F7-9662-AD5664A973DF}" dt="2020-09-27T23:46:44.995" v="1931" actId="20577"/>
          <ac:spMkLst>
            <pc:docMk/>
            <pc:sldMk cId="1174727132" sldId="277"/>
            <ac:spMk id="2" creationId="{7809C701-41BE-46AB-9795-26FC970CED6C}"/>
          </ac:spMkLst>
        </pc:spChg>
        <pc:spChg chg="mod">
          <ac:chgData name="Trevor Scott" userId="8a578855-8409-4b5f-8977-26a81983ccf4" providerId="ADAL" clId="{9E216597-A617-48F7-9662-AD5664A973DF}" dt="2020-09-28T00:04:40.184" v="2700" actId="20577"/>
          <ac:spMkLst>
            <pc:docMk/>
            <pc:sldMk cId="1174727132" sldId="277"/>
            <ac:spMk id="3" creationId="{C1C99CF6-1DE7-4C16-AACB-E178C60D32FF}"/>
          </ac:spMkLst>
        </pc:spChg>
        <pc:spChg chg="add del">
          <ac:chgData name="Trevor Scott" userId="8a578855-8409-4b5f-8977-26a81983ccf4" providerId="ADAL" clId="{9E216597-A617-48F7-9662-AD5664A973DF}" dt="2020-09-27T23:25:07.229" v="1062"/>
          <ac:spMkLst>
            <pc:docMk/>
            <pc:sldMk cId="1174727132" sldId="277"/>
            <ac:spMk id="4" creationId="{2002AF96-537E-4E57-8145-89C41811A8E5}"/>
          </ac:spMkLst>
        </pc:spChg>
        <pc:spChg chg="add mod">
          <ac:chgData name="Trevor Scott" userId="8a578855-8409-4b5f-8977-26a81983ccf4" providerId="ADAL" clId="{9E216597-A617-48F7-9662-AD5664A973DF}" dt="2020-09-27T23:53:45.667" v="2414" actId="1076"/>
          <ac:spMkLst>
            <pc:docMk/>
            <pc:sldMk cId="1174727132" sldId="277"/>
            <ac:spMk id="6" creationId="{2C2E5508-1088-4ED3-AF17-3D73A90D6E4D}"/>
          </ac:spMkLst>
        </pc:spChg>
        <pc:spChg chg="add mod">
          <ac:chgData name="Trevor Scott" userId="8a578855-8409-4b5f-8977-26a81983ccf4" providerId="ADAL" clId="{9E216597-A617-48F7-9662-AD5664A973DF}" dt="2020-09-27T23:53:37.851" v="2411" actId="1076"/>
          <ac:spMkLst>
            <pc:docMk/>
            <pc:sldMk cId="1174727132" sldId="277"/>
            <ac:spMk id="8" creationId="{D03B32ED-6991-4809-B16F-628EA9F7FA9F}"/>
          </ac:spMkLst>
        </pc:spChg>
        <pc:spChg chg="add">
          <ac:chgData name="Trevor Scott" userId="8a578855-8409-4b5f-8977-26a81983ccf4" providerId="ADAL" clId="{9E216597-A617-48F7-9662-AD5664A973DF}" dt="2020-09-28T00:14:47.236" v="3266"/>
          <ac:spMkLst>
            <pc:docMk/>
            <pc:sldMk cId="1174727132" sldId="277"/>
            <ac:spMk id="10" creationId="{7574BC92-1C82-4032-B295-02CC1217C0FF}"/>
          </ac:spMkLst>
        </pc:spChg>
        <pc:spChg chg="add mod">
          <ac:chgData name="Trevor Scott" userId="8a578855-8409-4b5f-8977-26a81983ccf4" providerId="ADAL" clId="{9E216597-A617-48F7-9662-AD5664A973DF}" dt="2020-09-28T00:14:52.220" v="3267" actId="20577"/>
          <ac:spMkLst>
            <pc:docMk/>
            <pc:sldMk cId="1174727132" sldId="277"/>
            <ac:spMk id="11" creationId="{FD6CE07D-CE9D-40D7-8455-FDC361C94204}"/>
          </ac:spMkLst>
        </pc:spChg>
        <pc:picChg chg="add mod">
          <ac:chgData name="Trevor Scott" userId="8a578855-8409-4b5f-8977-26a81983ccf4" providerId="ADAL" clId="{9E216597-A617-48F7-9662-AD5664A973DF}" dt="2020-09-27T23:53:40.299" v="2412" actId="1076"/>
          <ac:picMkLst>
            <pc:docMk/>
            <pc:sldMk cId="1174727132" sldId="277"/>
            <ac:picMk id="7" creationId="{A6CFD1E8-2902-44A1-B319-7F7B4D9A7B2C}"/>
          </ac:picMkLst>
        </pc:picChg>
        <pc:picChg chg="mod">
          <ac:chgData name="Trevor Scott" userId="8a578855-8409-4b5f-8977-26a81983ccf4" providerId="ADAL" clId="{9E216597-A617-48F7-9662-AD5664A973DF}" dt="2020-09-27T23:53:47.604" v="2415" actId="1076"/>
          <ac:picMkLst>
            <pc:docMk/>
            <pc:sldMk cId="1174727132" sldId="277"/>
            <ac:picMk id="9" creationId="{BACBDF31-115E-4E5D-8529-0DF6E7A75138}"/>
          </ac:picMkLst>
        </pc:picChg>
      </pc:sldChg>
      <pc:sldChg chg="addSp delSp modSp mod ord setBg delDesignElem">
        <pc:chgData name="Trevor Scott" userId="8a578855-8409-4b5f-8977-26a81983ccf4" providerId="ADAL" clId="{9E216597-A617-48F7-9662-AD5664A973DF}" dt="2020-09-28T00:37:27.186" v="3368" actId="6549"/>
        <pc:sldMkLst>
          <pc:docMk/>
          <pc:sldMk cId="2762996579" sldId="278"/>
        </pc:sldMkLst>
        <pc:spChg chg="mod">
          <ac:chgData name="Trevor Scott" userId="8a578855-8409-4b5f-8977-26a81983ccf4" providerId="ADAL" clId="{9E216597-A617-48F7-9662-AD5664A973DF}" dt="2020-09-28T00:03:07.819" v="2528" actId="26606"/>
          <ac:spMkLst>
            <pc:docMk/>
            <pc:sldMk cId="2762996579" sldId="278"/>
            <ac:spMk id="2" creationId="{6C69EE2D-86C8-446E-BC61-6C0489CF1B2F}"/>
          </ac:spMkLst>
        </pc:spChg>
        <pc:spChg chg="mod ord">
          <ac:chgData name="Trevor Scott" userId="8a578855-8409-4b5f-8977-26a81983ccf4" providerId="ADAL" clId="{9E216597-A617-48F7-9662-AD5664A973DF}" dt="2020-09-28T00:37:27.186" v="3368" actId="6549"/>
          <ac:spMkLst>
            <pc:docMk/>
            <pc:sldMk cId="2762996579" sldId="278"/>
            <ac:spMk id="3" creationId="{718E221D-6C33-4FE2-A65C-B558E0634482}"/>
          </ac:spMkLst>
        </pc:spChg>
        <pc:spChg chg="add del mod">
          <ac:chgData name="Trevor Scott" userId="8a578855-8409-4b5f-8977-26a81983ccf4" providerId="ADAL" clId="{9E216597-A617-48F7-9662-AD5664A973DF}" dt="2020-09-27T23:40:23.130" v="1453"/>
          <ac:spMkLst>
            <pc:docMk/>
            <pc:sldMk cId="2762996579" sldId="278"/>
            <ac:spMk id="6" creationId="{79FD01DE-74C8-4191-B3F3-D8E0DDFE5148}"/>
          </ac:spMkLst>
        </pc:spChg>
        <pc:spChg chg="add del">
          <ac:chgData name="Trevor Scott" userId="8a578855-8409-4b5f-8977-26a81983ccf4" providerId="ADAL" clId="{9E216597-A617-48F7-9662-AD5664A973DF}" dt="2020-09-28T00:03:07.819" v="2528" actId="26606"/>
          <ac:spMkLst>
            <pc:docMk/>
            <pc:sldMk cId="2762996579" sldId="278"/>
            <ac:spMk id="10" creationId="{59A309A7-1751-4ABE-A3C1-EEC40366AD89}"/>
          </ac:spMkLst>
        </pc:spChg>
        <pc:spChg chg="add">
          <ac:chgData name="Trevor Scott" userId="8a578855-8409-4b5f-8977-26a81983ccf4" providerId="ADAL" clId="{9E216597-A617-48F7-9662-AD5664A973DF}" dt="2020-09-28T00:14:54.727" v="3268"/>
          <ac:spMkLst>
            <pc:docMk/>
            <pc:sldMk cId="2762996579" sldId="278"/>
            <ac:spMk id="11" creationId="{E378C8D4-6DC4-487A-9C20-CC3C7BCC7E46}"/>
          </ac:spMkLst>
        </pc:spChg>
        <pc:spChg chg="add del">
          <ac:chgData name="Trevor Scott" userId="8a578855-8409-4b5f-8977-26a81983ccf4" providerId="ADAL" clId="{9E216597-A617-48F7-9662-AD5664A973DF}" dt="2020-09-28T00:03:07.819" v="2528" actId="26606"/>
          <ac:spMkLst>
            <pc:docMk/>
            <pc:sldMk cId="2762996579" sldId="278"/>
            <ac:spMk id="12" creationId="{967D8EB6-EAE1-4F9C-B398-83321E287204}"/>
          </ac:spMkLst>
        </pc:spChg>
        <pc:spChg chg="add mod">
          <ac:chgData name="Trevor Scott" userId="8a578855-8409-4b5f-8977-26a81983ccf4" providerId="ADAL" clId="{9E216597-A617-48F7-9662-AD5664A973DF}" dt="2020-09-28T00:14:58.160" v="3270" actId="20577"/>
          <ac:spMkLst>
            <pc:docMk/>
            <pc:sldMk cId="2762996579" sldId="278"/>
            <ac:spMk id="13" creationId="{C891885A-0AB8-4AB2-B1C6-0773D3EFC8E6}"/>
          </ac:spMkLst>
        </pc:spChg>
        <pc:spChg chg="add del">
          <ac:chgData name="Trevor Scott" userId="8a578855-8409-4b5f-8977-26a81983ccf4" providerId="ADAL" clId="{9E216597-A617-48F7-9662-AD5664A973DF}" dt="2020-09-28T00:03:04.110" v="2521" actId="26606"/>
          <ac:spMkLst>
            <pc:docMk/>
            <pc:sldMk cId="2762996579" sldId="278"/>
            <ac:spMk id="17" creationId="{5DD103AA-7536-490B-973F-73CA63A7ED09}"/>
          </ac:spMkLst>
        </pc:spChg>
        <pc:picChg chg="del mod">
          <ac:chgData name="Trevor Scott" userId="8a578855-8409-4b5f-8977-26a81983ccf4" providerId="ADAL" clId="{9E216597-A617-48F7-9662-AD5664A973DF}" dt="2020-09-27T23:40:23.130" v="1453"/>
          <ac:picMkLst>
            <pc:docMk/>
            <pc:sldMk cId="2762996579" sldId="278"/>
            <ac:picMk id="7" creationId="{954A6A21-A818-43F0-A813-DC8D343E709D}"/>
          </ac:picMkLst>
        </pc:picChg>
        <pc:picChg chg="add del mod">
          <ac:chgData name="Trevor Scott" userId="8a578855-8409-4b5f-8977-26a81983ccf4" providerId="ADAL" clId="{9E216597-A617-48F7-9662-AD5664A973DF}" dt="2020-09-28T00:03:07.819" v="2528" actId="26606"/>
          <ac:picMkLst>
            <pc:docMk/>
            <pc:sldMk cId="2762996579" sldId="278"/>
            <ac:picMk id="8" creationId="{8583F8D5-2FA4-4826-86C0-35519C976D79}"/>
          </ac:picMkLst>
        </pc:picChg>
      </pc:sldChg>
      <pc:sldChg chg="addSp modSp add">
        <pc:chgData name="Trevor Scott" userId="8a578855-8409-4b5f-8977-26a81983ccf4" providerId="ADAL" clId="{9E216597-A617-48F7-9662-AD5664A973DF}" dt="2020-09-28T00:15:04.509" v="3274" actId="20577"/>
        <pc:sldMkLst>
          <pc:docMk/>
          <pc:sldMk cId="1119663683" sldId="279"/>
        </pc:sldMkLst>
        <pc:spChg chg="mod">
          <ac:chgData name="Trevor Scott" userId="8a578855-8409-4b5f-8977-26a81983ccf4" providerId="ADAL" clId="{9E216597-A617-48F7-9662-AD5664A973DF}" dt="2020-09-27T23:34:26.402" v="1378" actId="20577"/>
          <ac:spMkLst>
            <pc:docMk/>
            <pc:sldMk cId="1119663683" sldId="279"/>
            <ac:spMk id="2" creationId="{D7C64070-033E-427E-903C-C891E8E09319}"/>
          </ac:spMkLst>
        </pc:spChg>
        <pc:spChg chg="mod">
          <ac:chgData name="Trevor Scott" userId="8a578855-8409-4b5f-8977-26a81983ccf4" providerId="ADAL" clId="{9E216597-A617-48F7-9662-AD5664A973DF}" dt="2020-09-27T23:56:05.796" v="2424" actId="20577"/>
          <ac:spMkLst>
            <pc:docMk/>
            <pc:sldMk cId="1119663683" sldId="279"/>
            <ac:spMk id="3" creationId="{98826656-52E4-4896-AD1F-9BFE2AD397B5}"/>
          </ac:spMkLst>
        </pc:spChg>
        <pc:spChg chg="add">
          <ac:chgData name="Trevor Scott" userId="8a578855-8409-4b5f-8977-26a81983ccf4" providerId="ADAL" clId="{9E216597-A617-48F7-9662-AD5664A973DF}" dt="2020-09-28T00:15:01.144" v="3271"/>
          <ac:spMkLst>
            <pc:docMk/>
            <pc:sldMk cId="1119663683" sldId="279"/>
            <ac:spMk id="4" creationId="{A5F26894-39D5-4C5C-A7EB-482B787865C1}"/>
          </ac:spMkLst>
        </pc:spChg>
        <pc:spChg chg="add mod">
          <ac:chgData name="Trevor Scott" userId="8a578855-8409-4b5f-8977-26a81983ccf4" providerId="ADAL" clId="{9E216597-A617-48F7-9662-AD5664A973DF}" dt="2020-09-28T00:15:04.509" v="3274" actId="20577"/>
          <ac:spMkLst>
            <pc:docMk/>
            <pc:sldMk cId="1119663683" sldId="279"/>
            <ac:spMk id="5" creationId="{B541487A-E6A8-4597-8F2D-CF60CBE5B17F}"/>
          </ac:spMkLst>
        </pc:spChg>
      </pc:sldChg>
      <pc:sldChg chg="modSp">
        <pc:chgData name="Trevor Scott" userId="8a578855-8409-4b5f-8977-26a81983ccf4" providerId="ADAL" clId="{9E216597-A617-48F7-9662-AD5664A973DF}" dt="2020-09-28T00:26:05.301" v="3305" actId="20577"/>
        <pc:sldMkLst>
          <pc:docMk/>
          <pc:sldMk cId="3622337347" sldId="281"/>
        </pc:sldMkLst>
        <pc:spChg chg="mod">
          <ac:chgData name="Trevor Scott" userId="8a578855-8409-4b5f-8977-26a81983ccf4" providerId="ADAL" clId="{9E216597-A617-48F7-9662-AD5664A973DF}" dt="2020-09-28T00:26:05.301" v="3305" actId="20577"/>
          <ac:spMkLst>
            <pc:docMk/>
            <pc:sldMk cId="3622337347" sldId="281"/>
            <ac:spMk id="2" creationId="{CD0B1A80-DDFA-4E3B-8AA7-0348D3B22DAC}"/>
          </ac:spMkLst>
        </pc:spChg>
        <pc:spChg chg="mod">
          <ac:chgData name="Trevor Scott" userId="8a578855-8409-4b5f-8977-26a81983ccf4" providerId="ADAL" clId="{9E216597-A617-48F7-9662-AD5664A973DF}" dt="2020-09-28T00:14:26.093" v="3262" actId="20577"/>
          <ac:spMkLst>
            <pc:docMk/>
            <pc:sldMk cId="3622337347" sldId="281"/>
            <ac:spMk id="5" creationId="{970A1AB9-EE53-4CC4-9DDD-79FEB6C45B81}"/>
          </ac:spMkLst>
        </pc:spChg>
      </pc:sldChg>
    </pc:docChg>
  </pc:docChgLst>
  <pc:docChgLst>
    <pc:chgData name="Trevor Scott" userId="8a578855-8409-4b5f-8977-26a81983ccf4" providerId="ADAL" clId="{93643870-C1CD-4695-A585-F2F62D3F9CF1}"/>
    <pc:docChg chg="undo custSel addSld delSld modSld">
      <pc:chgData name="Trevor Scott" userId="8a578855-8409-4b5f-8977-26a81983ccf4" providerId="ADAL" clId="{93643870-C1CD-4695-A585-F2F62D3F9CF1}" dt="2020-11-13T18:29:40.425" v="1861" actId="1076"/>
      <pc:docMkLst>
        <pc:docMk/>
      </pc:docMkLst>
      <pc:sldChg chg="addSp modSp">
        <pc:chgData name="Trevor Scott" userId="8a578855-8409-4b5f-8977-26a81983ccf4" providerId="ADAL" clId="{93643870-C1CD-4695-A585-F2F62D3F9CF1}" dt="2020-11-13T01:42:56.810" v="972" actId="20577"/>
        <pc:sldMkLst>
          <pc:docMk/>
          <pc:sldMk cId="3800557249" sldId="263"/>
        </pc:sldMkLst>
        <pc:spChg chg="add mod">
          <ac:chgData name="Trevor Scott" userId="8a578855-8409-4b5f-8977-26a81983ccf4" providerId="ADAL" clId="{93643870-C1CD-4695-A585-F2F62D3F9CF1}" dt="2020-11-13T01:42:56.810" v="972" actId="20577"/>
          <ac:spMkLst>
            <pc:docMk/>
            <pc:sldMk cId="3800557249" sldId="263"/>
            <ac:spMk id="3" creationId="{95FDBD76-EFE9-47D1-B477-ADB46EF49D92}"/>
          </ac:spMkLst>
        </pc:spChg>
        <pc:graphicFrameChg chg="mod modGraphic">
          <ac:chgData name="Trevor Scott" userId="8a578855-8409-4b5f-8977-26a81983ccf4" providerId="ADAL" clId="{93643870-C1CD-4695-A585-F2F62D3F9CF1}" dt="2020-11-13T01:05:43.514" v="452" actId="1076"/>
          <ac:graphicFrameMkLst>
            <pc:docMk/>
            <pc:sldMk cId="3800557249" sldId="263"/>
            <ac:graphicFrameMk id="12" creationId="{A000A5CF-8CB7-4955-87A0-92FEE4765D1B}"/>
          </ac:graphicFrameMkLst>
        </pc:graphicFrameChg>
      </pc:sldChg>
      <pc:sldChg chg="modSp">
        <pc:chgData name="Trevor Scott" userId="8a578855-8409-4b5f-8977-26a81983ccf4" providerId="ADAL" clId="{93643870-C1CD-4695-A585-F2F62D3F9CF1}" dt="2020-11-13T01:09:12.760" v="564" actId="20577"/>
        <pc:sldMkLst>
          <pc:docMk/>
          <pc:sldMk cId="176031117" sldId="275"/>
        </pc:sldMkLst>
        <pc:spChg chg="mod">
          <ac:chgData name="Trevor Scott" userId="8a578855-8409-4b5f-8977-26a81983ccf4" providerId="ADAL" clId="{93643870-C1CD-4695-A585-F2F62D3F9CF1}" dt="2020-11-13T01:09:12.760" v="564" actId="20577"/>
          <ac:spMkLst>
            <pc:docMk/>
            <pc:sldMk cId="176031117" sldId="275"/>
            <ac:spMk id="3" creationId="{4548D5DD-B943-48DD-BA9C-867B83696EF7}"/>
          </ac:spMkLst>
        </pc:spChg>
      </pc:sldChg>
      <pc:sldChg chg="modSp">
        <pc:chgData name="Trevor Scott" userId="8a578855-8409-4b5f-8977-26a81983ccf4" providerId="ADAL" clId="{93643870-C1CD-4695-A585-F2F62D3F9CF1}" dt="2020-11-13T01:41:19.990" v="828" actId="20577"/>
        <pc:sldMkLst>
          <pc:docMk/>
          <pc:sldMk cId="2963164039" sldId="284"/>
        </pc:sldMkLst>
        <pc:spChg chg="mod">
          <ac:chgData name="Trevor Scott" userId="8a578855-8409-4b5f-8977-26a81983ccf4" providerId="ADAL" clId="{93643870-C1CD-4695-A585-F2F62D3F9CF1}" dt="2020-11-13T01:41:19.990" v="828" actId="20577"/>
          <ac:spMkLst>
            <pc:docMk/>
            <pc:sldMk cId="2963164039" sldId="284"/>
            <ac:spMk id="5" creationId="{B144C9B7-84B3-4779-B5E9-3877AE6FC081}"/>
          </ac:spMkLst>
        </pc:spChg>
      </pc:sldChg>
      <pc:sldChg chg="modSp">
        <pc:chgData name="Trevor Scott" userId="8a578855-8409-4b5f-8977-26a81983ccf4" providerId="ADAL" clId="{93643870-C1CD-4695-A585-F2F62D3F9CF1}" dt="2020-11-13T01:46:07.370" v="1031" actId="20577"/>
        <pc:sldMkLst>
          <pc:docMk/>
          <pc:sldMk cId="3162422450" sldId="285"/>
        </pc:sldMkLst>
        <pc:spChg chg="mod">
          <ac:chgData name="Trevor Scott" userId="8a578855-8409-4b5f-8977-26a81983ccf4" providerId="ADAL" clId="{93643870-C1CD-4695-A585-F2F62D3F9CF1}" dt="2020-11-13T01:46:07.370" v="1031" actId="20577"/>
          <ac:spMkLst>
            <pc:docMk/>
            <pc:sldMk cId="3162422450" sldId="285"/>
            <ac:spMk id="5" creationId="{5C47C342-D3AD-40B5-A21D-05F6C2E2C5EF}"/>
          </ac:spMkLst>
        </pc:spChg>
      </pc:sldChg>
      <pc:sldChg chg="del">
        <pc:chgData name="Trevor Scott" userId="8a578855-8409-4b5f-8977-26a81983ccf4" providerId="ADAL" clId="{93643870-C1CD-4695-A585-F2F62D3F9CF1}" dt="2020-11-13T01:45:37.258" v="1028" actId="2696"/>
        <pc:sldMkLst>
          <pc:docMk/>
          <pc:sldMk cId="534497900" sldId="286"/>
        </pc:sldMkLst>
      </pc:sldChg>
      <pc:sldChg chg="del">
        <pc:chgData name="Trevor Scott" userId="8a578855-8409-4b5f-8977-26a81983ccf4" providerId="ADAL" clId="{93643870-C1CD-4695-A585-F2F62D3F9CF1}" dt="2020-11-13T01:42:03.343" v="829" actId="2696"/>
        <pc:sldMkLst>
          <pc:docMk/>
          <pc:sldMk cId="3605250135" sldId="287"/>
        </pc:sldMkLst>
      </pc:sldChg>
      <pc:sldChg chg="modSp">
        <pc:chgData name="Trevor Scott" userId="8a578855-8409-4b5f-8977-26a81983ccf4" providerId="ADAL" clId="{93643870-C1CD-4695-A585-F2F62D3F9CF1}" dt="2020-11-13T01:05:50.702" v="453" actId="1076"/>
        <pc:sldMkLst>
          <pc:docMk/>
          <pc:sldMk cId="2122310482" sldId="290"/>
        </pc:sldMkLst>
        <pc:spChg chg="mod">
          <ac:chgData name="Trevor Scott" userId="8a578855-8409-4b5f-8977-26a81983ccf4" providerId="ADAL" clId="{93643870-C1CD-4695-A585-F2F62D3F9CF1}" dt="2020-11-13T01:05:50.702" v="453" actId="1076"/>
          <ac:spMkLst>
            <pc:docMk/>
            <pc:sldMk cId="2122310482" sldId="290"/>
            <ac:spMk id="2" creationId="{4A9E5E27-EC4B-4C03-9094-9C3C0C60ED92}"/>
          </ac:spMkLst>
        </pc:spChg>
      </pc:sldChg>
      <pc:sldChg chg="modSp">
        <pc:chgData name="Trevor Scott" userId="8a578855-8409-4b5f-8977-26a81983ccf4" providerId="ADAL" clId="{93643870-C1CD-4695-A585-F2F62D3F9CF1}" dt="2020-11-13T01:46:15.206" v="1032" actId="20577"/>
        <pc:sldMkLst>
          <pc:docMk/>
          <pc:sldMk cId="322785890" sldId="291"/>
        </pc:sldMkLst>
        <pc:spChg chg="mod">
          <ac:chgData name="Trevor Scott" userId="8a578855-8409-4b5f-8977-26a81983ccf4" providerId="ADAL" clId="{93643870-C1CD-4695-A585-F2F62D3F9CF1}" dt="2020-11-13T01:46:15.206" v="1032" actId="20577"/>
          <ac:spMkLst>
            <pc:docMk/>
            <pc:sldMk cId="322785890" sldId="291"/>
            <ac:spMk id="10" creationId="{2F95DE91-4B0A-42E9-8A2A-228BC94396B2}"/>
          </ac:spMkLst>
        </pc:spChg>
      </pc:sldChg>
      <pc:sldChg chg="addSp delSp modSp">
        <pc:chgData name="Trevor Scott" userId="8a578855-8409-4b5f-8977-26a81983ccf4" providerId="ADAL" clId="{93643870-C1CD-4695-A585-F2F62D3F9CF1}" dt="2020-11-13T01:27:18.362" v="824" actId="20577"/>
        <pc:sldMkLst>
          <pc:docMk/>
          <pc:sldMk cId="166647741" sldId="292"/>
        </pc:sldMkLst>
        <pc:spChg chg="mod">
          <ac:chgData name="Trevor Scott" userId="8a578855-8409-4b5f-8977-26a81983ccf4" providerId="ADAL" clId="{93643870-C1CD-4695-A585-F2F62D3F9CF1}" dt="2020-11-13T01:27:18.362" v="824" actId="20577"/>
          <ac:spMkLst>
            <pc:docMk/>
            <pc:sldMk cId="166647741" sldId="292"/>
            <ac:spMk id="2" creationId="{41DE09D4-A41C-4E7F-A28C-A0D6E4679446}"/>
          </ac:spMkLst>
        </pc:spChg>
        <pc:spChg chg="del">
          <ac:chgData name="Trevor Scott" userId="8a578855-8409-4b5f-8977-26a81983ccf4" providerId="ADAL" clId="{93643870-C1CD-4695-A585-F2F62D3F9CF1}" dt="2020-11-13T01:19:43.123" v="754" actId="478"/>
          <ac:spMkLst>
            <pc:docMk/>
            <pc:sldMk cId="166647741" sldId="292"/>
            <ac:spMk id="10" creationId="{C161D37F-423B-4EF9-BC52-A7F0D122D768}"/>
          </ac:spMkLst>
        </pc:spChg>
        <pc:spChg chg="del">
          <ac:chgData name="Trevor Scott" userId="8a578855-8409-4b5f-8977-26a81983ccf4" providerId="ADAL" clId="{93643870-C1CD-4695-A585-F2F62D3F9CF1}" dt="2020-11-13T01:19:44.456" v="755" actId="478"/>
          <ac:spMkLst>
            <pc:docMk/>
            <pc:sldMk cId="166647741" sldId="292"/>
            <ac:spMk id="11" creationId="{5E25D4BB-2BEF-4CAC-AE32-664DBB37B152}"/>
          </ac:spMkLst>
        </pc:spChg>
        <pc:picChg chg="add del mod modCrop">
          <ac:chgData name="Trevor Scott" userId="8a578855-8409-4b5f-8977-26a81983ccf4" providerId="ADAL" clId="{93643870-C1CD-4695-A585-F2F62D3F9CF1}" dt="2020-11-13T01:11:10.733" v="583"/>
          <ac:picMkLst>
            <pc:docMk/>
            <pc:sldMk cId="166647741" sldId="292"/>
            <ac:picMk id="3" creationId="{9F492360-BED1-42CC-BAE0-554D2CE51480}"/>
          </ac:picMkLst>
        </pc:picChg>
        <pc:picChg chg="del mod">
          <ac:chgData name="Trevor Scott" userId="8a578855-8409-4b5f-8977-26a81983ccf4" providerId="ADAL" clId="{93643870-C1CD-4695-A585-F2F62D3F9CF1}" dt="2020-11-13T01:11:10.733" v="583"/>
          <ac:picMkLst>
            <pc:docMk/>
            <pc:sldMk cId="166647741" sldId="292"/>
            <ac:picMk id="4" creationId="{87E6A1A9-E885-4716-9F9B-87D3199496A9}"/>
          </ac:picMkLst>
        </pc:picChg>
        <pc:picChg chg="del">
          <ac:chgData name="Trevor Scott" userId="8a578855-8409-4b5f-8977-26a81983ccf4" providerId="ADAL" clId="{93643870-C1CD-4695-A585-F2F62D3F9CF1}" dt="2020-11-13T00:09:15.835" v="15" actId="478"/>
          <ac:picMkLst>
            <pc:docMk/>
            <pc:sldMk cId="166647741" sldId="292"/>
            <ac:picMk id="4" creationId="{FCFB066E-FF8D-456F-9AF2-61A69EF16D9F}"/>
          </ac:picMkLst>
        </pc:picChg>
        <pc:picChg chg="mod">
          <ac:chgData name="Trevor Scott" userId="8a578855-8409-4b5f-8977-26a81983ccf4" providerId="ADAL" clId="{93643870-C1CD-4695-A585-F2F62D3F9CF1}" dt="2020-11-13T01:13:35.513" v="644" actId="1076"/>
          <ac:picMkLst>
            <pc:docMk/>
            <pc:sldMk cId="166647741" sldId="292"/>
            <ac:picMk id="5" creationId="{FEC92E13-B943-4BD5-9A53-137899EDBE76}"/>
          </ac:picMkLst>
        </pc:picChg>
        <pc:picChg chg="mod">
          <ac:chgData name="Trevor Scott" userId="8a578855-8409-4b5f-8977-26a81983ccf4" providerId="ADAL" clId="{93643870-C1CD-4695-A585-F2F62D3F9CF1}" dt="2020-11-13T01:13:29.337" v="641" actId="1076"/>
          <ac:picMkLst>
            <pc:docMk/>
            <pc:sldMk cId="166647741" sldId="292"/>
            <ac:picMk id="6" creationId="{42329F6F-3FC3-4C1C-A43A-4CF6562B2757}"/>
          </ac:picMkLst>
        </pc:picChg>
        <pc:picChg chg="add del mod">
          <ac:chgData name="Trevor Scott" userId="8a578855-8409-4b5f-8977-26a81983ccf4" providerId="ADAL" clId="{93643870-C1CD-4695-A585-F2F62D3F9CF1}" dt="2020-11-13T01:11:10.733" v="583"/>
          <ac:picMkLst>
            <pc:docMk/>
            <pc:sldMk cId="166647741" sldId="292"/>
            <ac:picMk id="7" creationId="{1512CE15-F41C-42CE-B4FE-819B359D83C7}"/>
          </ac:picMkLst>
        </pc:picChg>
        <pc:picChg chg="add del mod modCrop">
          <ac:chgData name="Trevor Scott" userId="8a578855-8409-4b5f-8977-26a81983ccf4" providerId="ADAL" clId="{93643870-C1CD-4695-A585-F2F62D3F9CF1}" dt="2020-11-13T01:11:48.985" v="619"/>
          <ac:picMkLst>
            <pc:docMk/>
            <pc:sldMk cId="166647741" sldId="292"/>
            <ac:picMk id="8" creationId="{34A73CA6-E4A9-485D-BCD4-A4093A7274E8}"/>
          </ac:picMkLst>
        </pc:picChg>
        <pc:picChg chg="add del mod modCrop">
          <ac:chgData name="Trevor Scott" userId="8a578855-8409-4b5f-8977-26a81983ccf4" providerId="ADAL" clId="{93643870-C1CD-4695-A585-F2F62D3F9CF1}" dt="2020-11-13T01:11:48.985" v="619"/>
          <ac:picMkLst>
            <pc:docMk/>
            <pc:sldMk cId="166647741" sldId="292"/>
            <ac:picMk id="9" creationId="{747931F7-6860-4C04-AB29-1708DBB51A24}"/>
          </ac:picMkLst>
        </pc:picChg>
        <pc:picChg chg="add mod modCrop">
          <ac:chgData name="Trevor Scott" userId="8a578855-8409-4b5f-8977-26a81983ccf4" providerId="ADAL" clId="{93643870-C1CD-4695-A585-F2F62D3F9CF1}" dt="2020-11-13T01:13:37.755" v="645" actId="1076"/>
          <ac:picMkLst>
            <pc:docMk/>
            <pc:sldMk cId="166647741" sldId="292"/>
            <ac:picMk id="11" creationId="{B91803CC-AB8D-41A8-A2EF-679ECADBCA5C}"/>
          </ac:picMkLst>
        </pc:picChg>
      </pc:sldChg>
      <pc:sldChg chg="modSp">
        <pc:chgData name="Trevor Scott" userId="8a578855-8409-4b5f-8977-26a81983ccf4" providerId="ADAL" clId="{93643870-C1CD-4695-A585-F2F62D3F9CF1}" dt="2020-11-13T01:45:11.512" v="1027" actId="1076"/>
        <pc:sldMkLst>
          <pc:docMk/>
          <pc:sldMk cId="1295013494" sldId="293"/>
        </pc:sldMkLst>
        <pc:spChg chg="mod">
          <ac:chgData name="Trevor Scott" userId="8a578855-8409-4b5f-8977-26a81983ccf4" providerId="ADAL" clId="{93643870-C1CD-4695-A585-F2F62D3F9CF1}" dt="2020-11-13T01:44:56.164" v="1024" actId="20577"/>
          <ac:spMkLst>
            <pc:docMk/>
            <pc:sldMk cId="1295013494" sldId="293"/>
            <ac:spMk id="3" creationId="{22D58818-D90D-4F7F-9051-B3EA592CD9F0}"/>
          </ac:spMkLst>
        </pc:spChg>
        <pc:spChg chg="mod">
          <ac:chgData name="Trevor Scott" userId="8a578855-8409-4b5f-8977-26a81983ccf4" providerId="ADAL" clId="{93643870-C1CD-4695-A585-F2F62D3F9CF1}" dt="2020-11-13T01:45:09.900" v="1026" actId="1076"/>
          <ac:spMkLst>
            <pc:docMk/>
            <pc:sldMk cId="1295013494" sldId="293"/>
            <ac:spMk id="5" creationId="{5E1DCE1B-314D-44C3-8009-44FCF3AF7313}"/>
          </ac:spMkLst>
        </pc:spChg>
        <pc:picChg chg="mod">
          <ac:chgData name="Trevor Scott" userId="8a578855-8409-4b5f-8977-26a81983ccf4" providerId="ADAL" clId="{93643870-C1CD-4695-A585-F2F62D3F9CF1}" dt="2020-11-13T01:45:11.512" v="1027" actId="1076"/>
          <ac:picMkLst>
            <pc:docMk/>
            <pc:sldMk cId="1295013494" sldId="293"/>
            <ac:picMk id="4" creationId="{9537F3E5-98BE-41FA-8D13-95EC689B911B}"/>
          </ac:picMkLst>
        </pc:picChg>
      </pc:sldChg>
      <pc:sldChg chg="modSp">
        <pc:chgData name="Trevor Scott" userId="8a578855-8409-4b5f-8977-26a81983ccf4" providerId="ADAL" clId="{93643870-C1CD-4695-A585-F2F62D3F9CF1}" dt="2020-11-13T01:47:22.499" v="1036" actId="20577"/>
        <pc:sldMkLst>
          <pc:docMk/>
          <pc:sldMk cId="1272397708" sldId="294"/>
        </pc:sldMkLst>
        <pc:spChg chg="mod">
          <ac:chgData name="Trevor Scott" userId="8a578855-8409-4b5f-8977-26a81983ccf4" providerId="ADAL" clId="{93643870-C1CD-4695-A585-F2F62D3F9CF1}" dt="2020-11-13T01:47:22.499" v="1036" actId="20577"/>
          <ac:spMkLst>
            <pc:docMk/>
            <pc:sldMk cId="1272397708" sldId="294"/>
            <ac:spMk id="3" creationId="{C44BC041-6486-49B1-BAD4-85B2B17ADB3A}"/>
          </ac:spMkLst>
        </pc:spChg>
        <pc:spChg chg="mod">
          <ac:chgData name="Trevor Scott" userId="8a578855-8409-4b5f-8977-26a81983ccf4" providerId="ADAL" clId="{93643870-C1CD-4695-A585-F2F62D3F9CF1}" dt="2020-11-13T01:46:20.509" v="1033" actId="20577"/>
          <ac:spMkLst>
            <pc:docMk/>
            <pc:sldMk cId="1272397708" sldId="294"/>
            <ac:spMk id="5" creationId="{5C17C99A-EB1C-4274-A4F2-3FBEACE0B16D}"/>
          </ac:spMkLst>
        </pc:spChg>
      </pc:sldChg>
      <pc:sldChg chg="addSp delSp modSp add">
        <pc:chgData name="Trevor Scott" userId="8a578855-8409-4b5f-8977-26a81983ccf4" providerId="ADAL" clId="{93643870-C1CD-4695-A585-F2F62D3F9CF1}" dt="2020-11-13T01:02:00.025" v="423" actId="1076"/>
        <pc:sldMkLst>
          <pc:docMk/>
          <pc:sldMk cId="4055452716" sldId="295"/>
        </pc:sldMkLst>
        <pc:spChg chg="mod">
          <ac:chgData name="Trevor Scott" userId="8a578855-8409-4b5f-8977-26a81983ccf4" providerId="ADAL" clId="{93643870-C1CD-4695-A585-F2F62D3F9CF1}" dt="2020-11-13T00:12:30.208" v="88" actId="20577"/>
          <ac:spMkLst>
            <pc:docMk/>
            <pc:sldMk cId="4055452716" sldId="295"/>
            <ac:spMk id="2" creationId="{792065DB-6295-46B9-B1C9-73CD09B373F0}"/>
          </ac:spMkLst>
        </pc:spChg>
        <pc:spChg chg="del">
          <ac:chgData name="Trevor Scott" userId="8a578855-8409-4b5f-8977-26a81983ccf4" providerId="ADAL" clId="{93643870-C1CD-4695-A585-F2F62D3F9CF1}" dt="2020-11-13T00:12:45.991" v="89"/>
          <ac:spMkLst>
            <pc:docMk/>
            <pc:sldMk cId="4055452716" sldId="295"/>
            <ac:spMk id="3" creationId="{C0B3D28D-1A5A-408E-A72F-1F2B91A5D0AF}"/>
          </ac:spMkLst>
        </pc:spChg>
        <pc:picChg chg="add mod">
          <ac:chgData name="Trevor Scott" userId="8a578855-8409-4b5f-8977-26a81983ccf4" providerId="ADAL" clId="{93643870-C1CD-4695-A585-F2F62D3F9CF1}" dt="2020-11-13T01:02:00.025" v="423" actId="1076"/>
          <ac:picMkLst>
            <pc:docMk/>
            <pc:sldMk cId="4055452716" sldId="295"/>
            <ac:picMk id="5" creationId="{E41F189A-4483-4435-A825-645EEDBA1F09}"/>
          </ac:picMkLst>
        </pc:picChg>
      </pc:sldChg>
      <pc:sldChg chg="modSp">
        <pc:chgData name="Trevor Scott" userId="8a578855-8409-4b5f-8977-26a81983ccf4" providerId="ADAL" clId="{93643870-C1CD-4695-A585-F2F62D3F9CF1}" dt="2020-11-13T01:20:13.095" v="762" actId="1076"/>
        <pc:sldMkLst>
          <pc:docMk/>
          <pc:sldMk cId="1085133039" sldId="296"/>
        </pc:sldMkLst>
        <pc:picChg chg="mod">
          <ac:chgData name="Trevor Scott" userId="8a578855-8409-4b5f-8977-26a81983ccf4" providerId="ADAL" clId="{93643870-C1CD-4695-A585-F2F62D3F9CF1}" dt="2020-11-13T01:20:13.095" v="762" actId="1076"/>
          <ac:picMkLst>
            <pc:docMk/>
            <pc:sldMk cId="1085133039" sldId="296"/>
            <ac:picMk id="4" creationId="{BFEEA64F-6F9D-4FB5-AE6B-EA8A0B247224}"/>
          </ac:picMkLst>
        </pc:picChg>
      </pc:sldChg>
      <pc:sldChg chg="modSp">
        <pc:chgData name="Trevor Scott" userId="8a578855-8409-4b5f-8977-26a81983ccf4" providerId="ADAL" clId="{93643870-C1CD-4695-A585-F2F62D3F9CF1}" dt="2020-11-13T01:03:57.291" v="438" actId="1076"/>
        <pc:sldMkLst>
          <pc:docMk/>
          <pc:sldMk cId="1925970596" sldId="297"/>
        </pc:sldMkLst>
        <pc:spChg chg="mod">
          <ac:chgData name="Trevor Scott" userId="8a578855-8409-4b5f-8977-26a81983ccf4" providerId="ADAL" clId="{93643870-C1CD-4695-A585-F2F62D3F9CF1}" dt="2020-11-13T01:03:57.291" v="438" actId="1076"/>
          <ac:spMkLst>
            <pc:docMk/>
            <pc:sldMk cId="1925970596" sldId="297"/>
            <ac:spMk id="3" creationId="{518D7A8A-C2BD-441E-8188-191B155E1B3F}"/>
          </ac:spMkLst>
        </pc:spChg>
      </pc:sldChg>
      <pc:sldChg chg="addSp delSp modSp add">
        <pc:chgData name="Trevor Scott" userId="8a578855-8409-4b5f-8977-26a81983ccf4" providerId="ADAL" clId="{93643870-C1CD-4695-A585-F2F62D3F9CF1}" dt="2020-11-13T01:27:15.089" v="822" actId="20577"/>
        <pc:sldMkLst>
          <pc:docMk/>
          <pc:sldMk cId="225595381" sldId="299"/>
        </pc:sldMkLst>
        <pc:spChg chg="mod">
          <ac:chgData name="Trevor Scott" userId="8a578855-8409-4b5f-8977-26a81983ccf4" providerId="ADAL" clId="{93643870-C1CD-4695-A585-F2F62D3F9CF1}" dt="2020-11-13T01:27:15.089" v="822" actId="20577"/>
          <ac:spMkLst>
            <pc:docMk/>
            <pc:sldMk cId="225595381" sldId="299"/>
            <ac:spMk id="2" creationId="{49653BBE-A0F5-45AC-975C-4120864A508E}"/>
          </ac:spMkLst>
        </pc:spChg>
        <pc:spChg chg="del">
          <ac:chgData name="Trevor Scott" userId="8a578855-8409-4b5f-8977-26a81983ccf4" providerId="ADAL" clId="{93643870-C1CD-4695-A585-F2F62D3F9CF1}" dt="2020-11-13T01:11:54.044" v="621" actId="478"/>
          <ac:spMkLst>
            <pc:docMk/>
            <pc:sldMk cId="225595381" sldId="299"/>
            <ac:spMk id="3" creationId="{AFF4664F-3D22-4C8D-A0A4-92853E5A587A}"/>
          </ac:spMkLst>
        </pc:spChg>
        <pc:picChg chg="add mod">
          <ac:chgData name="Trevor Scott" userId="8a578855-8409-4b5f-8977-26a81983ccf4" providerId="ADAL" clId="{93643870-C1CD-4695-A585-F2F62D3F9CF1}" dt="2020-11-13T01:19:53.149" v="758" actId="1076"/>
          <ac:picMkLst>
            <pc:docMk/>
            <pc:sldMk cId="225595381" sldId="299"/>
            <ac:picMk id="4" creationId="{032EDB4E-A1D2-498E-8B60-FF4303A41FCE}"/>
          </ac:picMkLst>
        </pc:picChg>
        <pc:picChg chg="add mod">
          <ac:chgData name="Trevor Scott" userId="8a578855-8409-4b5f-8977-26a81983ccf4" providerId="ADAL" clId="{93643870-C1CD-4695-A585-F2F62D3F9CF1}" dt="2020-11-13T01:18:20.486" v="674" actId="14100"/>
          <ac:picMkLst>
            <pc:docMk/>
            <pc:sldMk cId="225595381" sldId="299"/>
            <ac:picMk id="5" creationId="{EE7A8D40-27DE-4658-B6D5-72D35A514243}"/>
          </ac:picMkLst>
        </pc:picChg>
        <pc:picChg chg="add del mod">
          <ac:chgData name="Trevor Scott" userId="8a578855-8409-4b5f-8977-26a81983ccf4" providerId="ADAL" clId="{93643870-C1CD-4695-A585-F2F62D3F9CF1}" dt="2020-11-13T01:13:43.043" v="646" actId="478"/>
          <ac:picMkLst>
            <pc:docMk/>
            <pc:sldMk cId="225595381" sldId="299"/>
            <ac:picMk id="7" creationId="{5B1A53AA-23DA-45EE-8BFA-3DC3FA6A239B}"/>
          </ac:picMkLst>
        </pc:picChg>
        <pc:picChg chg="add mod modCrop">
          <ac:chgData name="Trevor Scott" userId="8a578855-8409-4b5f-8977-26a81983ccf4" providerId="ADAL" clId="{93643870-C1CD-4695-A585-F2F62D3F9CF1}" dt="2020-11-13T01:19:59.818" v="760" actId="14100"/>
          <ac:picMkLst>
            <pc:docMk/>
            <pc:sldMk cId="225595381" sldId="299"/>
            <ac:picMk id="8" creationId="{D04AA16F-9443-42AB-AB52-DC67C3410047}"/>
          </ac:picMkLst>
        </pc:picChg>
        <pc:picChg chg="add mod">
          <ac:chgData name="Trevor Scott" userId="8a578855-8409-4b5f-8977-26a81983ccf4" providerId="ADAL" clId="{93643870-C1CD-4695-A585-F2F62D3F9CF1}" dt="2020-11-13T01:18:17.750" v="673" actId="1076"/>
          <ac:picMkLst>
            <pc:docMk/>
            <pc:sldMk cId="225595381" sldId="299"/>
            <ac:picMk id="9" creationId="{1D4E56E0-E331-4A84-8790-E865C6213A35}"/>
          </ac:picMkLst>
        </pc:picChg>
      </pc:sldChg>
      <pc:sldChg chg="addSp delSp modSp add">
        <pc:chgData name="Trevor Scott" userId="8a578855-8409-4b5f-8977-26a81983ccf4" providerId="ADAL" clId="{93643870-C1CD-4695-A585-F2F62D3F9CF1}" dt="2020-11-13T01:27:11.528" v="821" actId="20577"/>
        <pc:sldMkLst>
          <pc:docMk/>
          <pc:sldMk cId="2428275521" sldId="300"/>
        </pc:sldMkLst>
        <pc:spChg chg="mod">
          <ac:chgData name="Trevor Scott" userId="8a578855-8409-4b5f-8977-26a81983ccf4" providerId="ADAL" clId="{93643870-C1CD-4695-A585-F2F62D3F9CF1}" dt="2020-11-13T01:27:11.528" v="821" actId="20577"/>
          <ac:spMkLst>
            <pc:docMk/>
            <pc:sldMk cId="2428275521" sldId="300"/>
            <ac:spMk id="2" creationId="{74481ADD-B584-43D9-B54B-36B592F1AF4D}"/>
          </ac:spMkLst>
        </pc:spChg>
        <pc:spChg chg="del">
          <ac:chgData name="Trevor Scott" userId="8a578855-8409-4b5f-8977-26a81983ccf4" providerId="ADAL" clId="{93643870-C1CD-4695-A585-F2F62D3F9CF1}" dt="2020-11-13T01:11:17.079" v="585" actId="478"/>
          <ac:spMkLst>
            <pc:docMk/>
            <pc:sldMk cId="2428275521" sldId="300"/>
            <ac:spMk id="3" creationId="{5465441A-A97D-4030-AAD4-BBB0DA8697DC}"/>
          </ac:spMkLst>
        </pc:spChg>
        <pc:picChg chg="add mod">
          <ac:chgData name="Trevor Scott" userId="8a578855-8409-4b5f-8977-26a81983ccf4" providerId="ADAL" clId="{93643870-C1CD-4695-A585-F2F62D3F9CF1}" dt="2020-11-13T01:11:32.968" v="610" actId="1076"/>
          <ac:picMkLst>
            <pc:docMk/>
            <pc:sldMk cId="2428275521" sldId="300"/>
            <ac:picMk id="4" creationId="{80A5E418-689F-458E-976F-5DAB757D86FA}"/>
          </ac:picMkLst>
        </pc:picChg>
        <pc:picChg chg="add mod">
          <ac:chgData name="Trevor Scott" userId="8a578855-8409-4b5f-8977-26a81983ccf4" providerId="ADAL" clId="{93643870-C1CD-4695-A585-F2F62D3F9CF1}" dt="2020-11-13T01:19:27.448" v="746" actId="1076"/>
          <ac:picMkLst>
            <pc:docMk/>
            <pc:sldMk cId="2428275521" sldId="300"/>
            <ac:picMk id="5" creationId="{59EC8020-7693-48FA-9885-5B6CC1E62A93}"/>
          </ac:picMkLst>
        </pc:picChg>
        <pc:picChg chg="add mod">
          <ac:chgData name="Trevor Scott" userId="8a578855-8409-4b5f-8977-26a81983ccf4" providerId="ADAL" clId="{93643870-C1CD-4695-A585-F2F62D3F9CF1}" dt="2020-11-13T01:11:38.556" v="614" actId="1076"/>
          <ac:picMkLst>
            <pc:docMk/>
            <pc:sldMk cId="2428275521" sldId="300"/>
            <ac:picMk id="6" creationId="{2B26AE04-AF19-475F-87B9-605F44D6D324}"/>
          </ac:picMkLst>
        </pc:picChg>
      </pc:sldChg>
      <pc:sldChg chg="modSp add">
        <pc:chgData name="Trevor Scott" userId="8a578855-8409-4b5f-8977-26a81983ccf4" providerId="ADAL" clId="{93643870-C1CD-4695-A585-F2F62D3F9CF1}" dt="2020-11-13T01:56:11.076" v="1577" actId="20577"/>
        <pc:sldMkLst>
          <pc:docMk/>
          <pc:sldMk cId="3290135672" sldId="302"/>
        </pc:sldMkLst>
        <pc:spChg chg="mod">
          <ac:chgData name="Trevor Scott" userId="8a578855-8409-4b5f-8977-26a81983ccf4" providerId="ADAL" clId="{93643870-C1CD-4695-A585-F2F62D3F9CF1}" dt="2020-11-13T01:56:11.076" v="1577" actId="20577"/>
          <ac:spMkLst>
            <pc:docMk/>
            <pc:sldMk cId="3290135672" sldId="302"/>
            <ac:spMk id="3" creationId="{C44BC041-6486-49B1-BAD4-85B2B17ADB3A}"/>
          </ac:spMkLst>
        </pc:spChg>
      </pc:sldChg>
      <pc:sldChg chg="addSp modSp">
        <pc:chgData name="Trevor Scott" userId="8a578855-8409-4b5f-8977-26a81983ccf4" providerId="ADAL" clId="{93643870-C1CD-4695-A585-F2F62D3F9CF1}" dt="2020-11-13T18:29:40.425" v="1861" actId="1076"/>
        <pc:sldMkLst>
          <pc:docMk/>
          <pc:sldMk cId="2361059005" sldId="303"/>
        </pc:sldMkLst>
        <pc:spChg chg="add mod">
          <ac:chgData name="Trevor Scott" userId="8a578855-8409-4b5f-8977-26a81983ccf4" providerId="ADAL" clId="{93643870-C1CD-4695-A585-F2F62D3F9CF1}" dt="2020-11-13T18:29:40.425" v="1861" actId="1076"/>
          <ac:spMkLst>
            <pc:docMk/>
            <pc:sldMk cId="2361059005" sldId="303"/>
            <ac:spMk id="3" creationId="{3DEF7D48-2D48-45DB-A491-D60E3F517F38}"/>
          </ac:spMkLst>
        </pc:spChg>
        <pc:graphicFrameChg chg="mod">
          <ac:chgData name="Trevor Scott" userId="8a578855-8409-4b5f-8977-26a81983ccf4" providerId="ADAL" clId="{93643870-C1CD-4695-A585-F2F62D3F9CF1}" dt="2020-11-13T18:28:09.809" v="1794" actId="1076"/>
          <ac:graphicFrameMkLst>
            <pc:docMk/>
            <pc:sldMk cId="2361059005" sldId="303"/>
            <ac:graphicFrameMk id="7" creationId="{F8AA2F1F-5940-43CF-92B6-18B190D5D712}"/>
          </ac:graphicFrameMkLst>
        </pc:graphicFrameChg>
        <pc:graphicFrameChg chg="mod modGraphic">
          <ac:chgData name="Trevor Scott" userId="8a578855-8409-4b5f-8977-26a81983ccf4" providerId="ADAL" clId="{93643870-C1CD-4695-A585-F2F62D3F9CF1}" dt="2020-11-13T18:28:26.472" v="1796" actId="1076"/>
          <ac:graphicFrameMkLst>
            <pc:docMk/>
            <pc:sldMk cId="2361059005" sldId="303"/>
            <ac:graphicFrameMk id="10" creationId="{104EE751-53C9-4D96-BDFC-002CBAB2E94B}"/>
          </ac:graphicFrameMkLst>
        </pc:graphicFrameChg>
      </pc:sldChg>
    </pc:docChg>
  </pc:docChgLst>
  <pc:docChgLst>
    <pc:chgData name="Leann Audrey R Hernandez" userId="S::lrh248@nau.edu::c9f31c77-fbb8-4902-85db-deecba495123" providerId="AD" clId="Web-{FAD20047-02A4-4FE2-94AC-4731EC8E1594}"/>
    <pc:docChg chg="modSld">
      <pc:chgData name="Leann Audrey R Hernandez" userId="S::lrh248@nau.edu::c9f31c77-fbb8-4902-85db-deecba495123" providerId="AD" clId="Web-{FAD20047-02A4-4FE2-94AC-4731EC8E1594}" dt="2020-11-13T00:34:42.662" v="227" actId="1076"/>
      <pc:docMkLst>
        <pc:docMk/>
      </pc:docMkLst>
      <pc:sldChg chg="modSp modNotes">
        <pc:chgData name="Leann Audrey R Hernandez" userId="S::lrh248@nau.edu::c9f31c77-fbb8-4902-85db-deecba495123" providerId="AD" clId="Web-{FAD20047-02A4-4FE2-94AC-4731EC8E1594}" dt="2020-11-13T00:28:20.604" v="220"/>
        <pc:sldMkLst>
          <pc:docMk/>
          <pc:sldMk cId="3800557249" sldId="263"/>
        </pc:sldMkLst>
        <pc:graphicFrameChg chg="mod modGraphic">
          <ac:chgData name="Leann Audrey R Hernandez" userId="S::lrh248@nau.edu::c9f31c77-fbb8-4902-85db-deecba495123" providerId="AD" clId="Web-{FAD20047-02A4-4FE2-94AC-4731EC8E1594}" dt="2020-11-13T00:28:04.807" v="217"/>
          <ac:graphicFrameMkLst>
            <pc:docMk/>
            <pc:sldMk cId="3800557249" sldId="263"/>
            <ac:graphicFrameMk id="14" creationId="{04B5F32D-A542-4E35-B433-C1F40531FDED}"/>
          </ac:graphicFrameMkLst>
        </pc:graphicFrameChg>
      </pc:sldChg>
      <pc:sldChg chg="delSp modSp modNotes">
        <pc:chgData name="Leann Audrey R Hernandez" userId="S::lrh248@nau.edu::c9f31c77-fbb8-4902-85db-deecba495123" providerId="AD" clId="Web-{FAD20047-02A4-4FE2-94AC-4731EC8E1594}" dt="2020-11-13T00:34:42.662" v="227" actId="1076"/>
        <pc:sldMkLst>
          <pc:docMk/>
          <pc:sldMk cId="1174727132" sldId="277"/>
        </pc:sldMkLst>
        <pc:spChg chg="mod">
          <ac:chgData name="Leann Audrey R Hernandez" userId="S::lrh248@nau.edu::c9f31c77-fbb8-4902-85db-deecba495123" providerId="AD" clId="Web-{FAD20047-02A4-4FE2-94AC-4731EC8E1594}" dt="2020-11-13T00:34:42.662" v="227" actId="1076"/>
          <ac:spMkLst>
            <pc:docMk/>
            <pc:sldMk cId="1174727132" sldId="277"/>
            <ac:spMk id="6" creationId="{2C2E5508-1088-4ED3-AF17-3D73A90D6E4D}"/>
          </ac:spMkLst>
        </pc:spChg>
        <pc:spChg chg="mod">
          <ac:chgData name="Leann Audrey R Hernandez" userId="S::lrh248@nau.edu::c9f31c77-fbb8-4902-85db-deecba495123" providerId="AD" clId="Web-{FAD20047-02A4-4FE2-94AC-4731EC8E1594}" dt="2020-11-13T00:31:59.541" v="222" actId="20577"/>
          <ac:spMkLst>
            <pc:docMk/>
            <pc:sldMk cId="1174727132" sldId="277"/>
            <ac:spMk id="8" creationId="{D03B32ED-6991-4809-B16F-628EA9F7FA9F}"/>
          </ac:spMkLst>
        </pc:spChg>
        <pc:picChg chg="mod">
          <ac:chgData name="Leann Audrey R Hernandez" userId="S::lrh248@nau.edu::c9f31c77-fbb8-4902-85db-deecba495123" providerId="AD" clId="Web-{FAD20047-02A4-4FE2-94AC-4731EC8E1594}" dt="2020-11-13T00:34:34.333" v="226" actId="1076"/>
          <ac:picMkLst>
            <pc:docMk/>
            <pc:sldMk cId="1174727132" sldId="277"/>
            <ac:picMk id="5" creationId="{3051044B-2421-45AE-821C-953A19FC55D0}"/>
          </ac:picMkLst>
        </pc:picChg>
        <pc:picChg chg="del">
          <ac:chgData name="Leann Audrey R Hernandez" userId="S::lrh248@nau.edu::c9f31c77-fbb8-4902-85db-deecba495123" providerId="AD" clId="Web-{FAD20047-02A4-4FE2-94AC-4731EC8E1594}" dt="2020-11-13T00:31:55.885" v="221"/>
          <ac:picMkLst>
            <pc:docMk/>
            <pc:sldMk cId="1174727132" sldId="277"/>
            <ac:picMk id="7" creationId="{A6CFD1E8-2902-44A1-B319-7F7B4D9A7B2C}"/>
          </ac:picMkLst>
        </pc:picChg>
      </pc:sldChg>
      <pc:sldChg chg="modNotes">
        <pc:chgData name="Leann Audrey R Hernandez" userId="S::lrh248@nau.edu::c9f31c77-fbb8-4902-85db-deecba495123" providerId="AD" clId="Web-{FAD20047-02A4-4FE2-94AC-4731EC8E1594}" dt="2020-11-13T00:02:19.872" v="36"/>
        <pc:sldMkLst>
          <pc:docMk/>
          <pc:sldMk cId="2762996579" sldId="278"/>
        </pc:sldMkLst>
      </pc:sldChg>
      <pc:sldChg chg="modSp">
        <pc:chgData name="Leann Audrey R Hernandez" userId="S::lrh248@nau.edu::c9f31c77-fbb8-4902-85db-deecba495123" providerId="AD" clId="Web-{FAD20047-02A4-4FE2-94AC-4731EC8E1594}" dt="2020-11-13T00:22:12.814" v="161"/>
        <pc:sldMkLst>
          <pc:docMk/>
          <pc:sldMk cId="2122310482" sldId="290"/>
        </pc:sldMkLst>
        <pc:graphicFrameChg chg="mod modGraphic">
          <ac:chgData name="Leann Audrey R Hernandez" userId="S::lrh248@nau.edu::c9f31c77-fbb8-4902-85db-deecba495123" providerId="AD" clId="Web-{FAD20047-02A4-4FE2-94AC-4731EC8E1594}" dt="2020-11-13T00:22:12.814" v="161"/>
          <ac:graphicFrameMkLst>
            <pc:docMk/>
            <pc:sldMk cId="2122310482" sldId="290"/>
            <ac:graphicFrameMk id="5" creationId="{46991FA3-D6BF-4FA6-803A-9AE2BB7A6D67}"/>
          </ac:graphicFrameMkLst>
        </pc:graphicFrameChg>
      </pc:sldChg>
    </pc:docChg>
  </pc:docChgLst>
  <pc:docChgLst>
    <pc:chgData name="Nathan Graydon Fisher" userId="S::ngf29@nau.edu::a0d1e6af-5899-416a-a580-c4c72debe542" providerId="AD" clId="Web-{C9A49676-7E2B-4088-A37A-778DEA634BDF}"/>
    <pc:docChg chg="addSld delSld modSld sldOrd">
      <pc:chgData name="Nathan Graydon Fisher" userId="S::ngf29@nau.edu::a0d1e6af-5899-416a-a580-c4c72debe542" providerId="AD" clId="Web-{C9A49676-7E2B-4088-A37A-778DEA634BDF}" dt="2020-11-09T21:47:19.178" v="316"/>
      <pc:docMkLst>
        <pc:docMk/>
      </pc:docMkLst>
      <pc:sldChg chg="modSp">
        <pc:chgData name="Nathan Graydon Fisher" userId="S::ngf29@nau.edu::a0d1e6af-5899-416a-a580-c4c72debe542" providerId="AD" clId="Web-{C9A49676-7E2B-4088-A37A-778DEA634BDF}" dt="2020-11-09T21:39:11.505" v="108" actId="20577"/>
        <pc:sldMkLst>
          <pc:docMk/>
          <pc:sldMk cId="3492197322" sldId="259"/>
        </pc:sldMkLst>
        <pc:spChg chg="mod">
          <ac:chgData name="Nathan Graydon Fisher" userId="S::ngf29@nau.edu::a0d1e6af-5899-416a-a580-c4c72debe542" providerId="AD" clId="Web-{C9A49676-7E2B-4088-A37A-778DEA634BDF}" dt="2020-11-09T21:39:11.505" v="108" actId="20577"/>
          <ac:spMkLst>
            <pc:docMk/>
            <pc:sldMk cId="3492197322" sldId="259"/>
            <ac:spMk id="2" creationId="{780A6F9D-1E62-43F9-8ADE-5C7F11E5F25E}"/>
          </ac:spMkLst>
        </pc:spChg>
      </pc:sldChg>
      <pc:sldChg chg="addSp delSp modSp">
        <pc:chgData name="Nathan Graydon Fisher" userId="S::ngf29@nau.edu::a0d1e6af-5899-416a-a580-c4c72debe542" providerId="AD" clId="Web-{C9A49676-7E2B-4088-A37A-778DEA634BDF}" dt="2020-11-09T21:35:25.411" v="30" actId="1076"/>
        <pc:sldMkLst>
          <pc:docMk/>
          <pc:sldMk cId="686164996" sldId="264"/>
        </pc:sldMkLst>
        <pc:picChg chg="del">
          <ac:chgData name="Nathan Graydon Fisher" userId="S::ngf29@nau.edu::a0d1e6af-5899-416a-a580-c4c72debe542" providerId="AD" clId="Web-{C9A49676-7E2B-4088-A37A-778DEA634BDF}" dt="2020-11-09T21:35:15.192" v="26"/>
          <ac:picMkLst>
            <pc:docMk/>
            <pc:sldMk cId="686164996" sldId="264"/>
            <ac:picMk id="4" creationId="{5C704372-E67F-40B6-9679-4B3AA9E27B6E}"/>
          </ac:picMkLst>
        </pc:picChg>
        <pc:picChg chg="add mod">
          <ac:chgData name="Nathan Graydon Fisher" userId="S::ngf29@nau.edu::a0d1e6af-5899-416a-a580-c4c72debe542" providerId="AD" clId="Web-{C9A49676-7E2B-4088-A37A-778DEA634BDF}" dt="2020-11-09T21:35:25.411" v="30" actId="1076"/>
          <ac:picMkLst>
            <pc:docMk/>
            <pc:sldMk cId="686164996" sldId="264"/>
            <ac:picMk id="5" creationId="{380186DE-7A5C-486F-8DA9-51BF5B0D4E10}"/>
          </ac:picMkLst>
        </pc:picChg>
      </pc:sldChg>
      <pc:sldChg chg="modSp">
        <pc:chgData name="Nathan Graydon Fisher" userId="S::ngf29@nau.edu::a0d1e6af-5899-416a-a580-c4c72debe542" providerId="AD" clId="Web-{C9A49676-7E2B-4088-A37A-778DEA634BDF}" dt="2020-11-09T21:40:36.115" v="159" actId="1076"/>
        <pc:sldMkLst>
          <pc:docMk/>
          <pc:sldMk cId="3813689034" sldId="265"/>
        </pc:sldMkLst>
        <pc:spChg chg="mod">
          <ac:chgData name="Nathan Graydon Fisher" userId="S::ngf29@nau.edu::a0d1e6af-5899-416a-a580-c4c72debe542" providerId="AD" clId="Web-{C9A49676-7E2B-4088-A37A-778DEA634BDF}" dt="2020-11-09T21:40:28.271" v="157" actId="20577"/>
          <ac:spMkLst>
            <pc:docMk/>
            <pc:sldMk cId="3813689034" sldId="265"/>
            <ac:spMk id="3" creationId="{D957A362-6F19-4CA6-B4E2-C1A72AAB21FC}"/>
          </ac:spMkLst>
        </pc:spChg>
        <pc:spChg chg="mod">
          <ac:chgData name="Nathan Graydon Fisher" userId="S::ngf29@nau.edu::a0d1e6af-5899-416a-a580-c4c72debe542" providerId="AD" clId="Web-{C9A49676-7E2B-4088-A37A-778DEA634BDF}" dt="2020-11-09T21:40:36.115" v="159" actId="1076"/>
          <ac:spMkLst>
            <pc:docMk/>
            <pc:sldMk cId="3813689034" sldId="265"/>
            <ac:spMk id="7" creationId="{4CA253B8-2C66-4504-B270-0513C75DC121}"/>
          </ac:spMkLst>
        </pc:spChg>
      </pc:sldChg>
      <pc:sldChg chg="del">
        <pc:chgData name="Nathan Graydon Fisher" userId="S::ngf29@nau.edu::a0d1e6af-5899-416a-a580-c4c72debe542" providerId="AD" clId="Web-{C9A49676-7E2B-4088-A37A-778DEA634BDF}" dt="2020-11-09T21:36:21.567" v="36"/>
        <pc:sldMkLst>
          <pc:docMk/>
          <pc:sldMk cId="1643643382" sldId="274"/>
        </pc:sldMkLst>
      </pc:sldChg>
      <pc:sldChg chg="modSp">
        <pc:chgData name="Nathan Graydon Fisher" userId="S::ngf29@nau.edu::a0d1e6af-5899-416a-a580-c4c72debe542" providerId="AD" clId="Web-{C9A49676-7E2B-4088-A37A-778DEA634BDF}" dt="2020-11-09T21:42:53.552" v="219" actId="20577"/>
        <pc:sldMkLst>
          <pc:docMk/>
          <pc:sldMk cId="176031117" sldId="275"/>
        </pc:sldMkLst>
        <pc:spChg chg="mod">
          <ac:chgData name="Nathan Graydon Fisher" userId="S::ngf29@nau.edu::a0d1e6af-5899-416a-a580-c4c72debe542" providerId="AD" clId="Web-{C9A49676-7E2B-4088-A37A-778DEA634BDF}" dt="2020-11-09T21:42:53.552" v="219" actId="20577"/>
          <ac:spMkLst>
            <pc:docMk/>
            <pc:sldMk cId="176031117" sldId="275"/>
            <ac:spMk id="3" creationId="{4548D5DD-B943-48DD-BA9C-867B83696EF7}"/>
          </ac:spMkLst>
        </pc:spChg>
      </pc:sldChg>
      <pc:sldChg chg="del">
        <pc:chgData name="Nathan Graydon Fisher" userId="S::ngf29@nau.edu::a0d1e6af-5899-416a-a580-c4c72debe542" providerId="AD" clId="Web-{C9A49676-7E2B-4088-A37A-778DEA634BDF}" dt="2020-11-09T21:36:16.989" v="35"/>
        <pc:sldMkLst>
          <pc:docMk/>
          <pc:sldMk cId="3323428256" sldId="276"/>
        </pc:sldMkLst>
      </pc:sldChg>
      <pc:sldChg chg="addSp delSp modSp new del">
        <pc:chgData name="Nathan Graydon Fisher" userId="S::ngf29@nau.edu::a0d1e6af-5899-416a-a580-c4c72debe542" providerId="AD" clId="Web-{C9A49676-7E2B-4088-A37A-778DEA634BDF}" dt="2020-11-09T21:17:58.504" v="3"/>
        <pc:sldMkLst>
          <pc:docMk/>
          <pc:sldMk cId="1950739655" sldId="282"/>
        </pc:sldMkLst>
        <pc:spChg chg="add del">
          <ac:chgData name="Nathan Graydon Fisher" userId="S::ngf29@nau.edu::a0d1e6af-5899-416a-a580-c4c72debe542" providerId="AD" clId="Web-{C9A49676-7E2B-4088-A37A-778DEA634BDF}" dt="2020-11-09T21:17:57.676" v="2"/>
          <ac:spMkLst>
            <pc:docMk/>
            <pc:sldMk cId="1950739655" sldId="282"/>
            <ac:spMk id="3" creationId="{9C8D382E-DFD5-4E36-B499-5E90B05B611B}"/>
          </ac:spMkLst>
        </pc:spChg>
        <pc:picChg chg="add del mod ord">
          <ac:chgData name="Nathan Graydon Fisher" userId="S::ngf29@nau.edu::a0d1e6af-5899-416a-a580-c4c72debe542" providerId="AD" clId="Web-{C9A49676-7E2B-4088-A37A-778DEA634BDF}" dt="2020-11-09T21:17:57.676" v="2"/>
          <ac:picMkLst>
            <pc:docMk/>
            <pc:sldMk cId="1950739655" sldId="282"/>
            <ac:picMk id="4" creationId="{AB3C57E9-BF7B-4D5F-A3B5-3291CDFE0666}"/>
          </ac:picMkLst>
        </pc:picChg>
      </pc:sldChg>
      <pc:sldChg chg="addSp delSp modSp new ord">
        <pc:chgData name="Nathan Graydon Fisher" userId="S::ngf29@nau.edu::a0d1e6af-5899-416a-a580-c4c72debe542" providerId="AD" clId="Web-{C9A49676-7E2B-4088-A37A-778DEA634BDF}" dt="2020-11-09T21:35:57.771" v="31"/>
        <pc:sldMkLst>
          <pc:docMk/>
          <pc:sldMk cId="2229417702" sldId="283"/>
        </pc:sldMkLst>
        <pc:spChg chg="del mod">
          <ac:chgData name="Nathan Graydon Fisher" userId="S::ngf29@nau.edu::a0d1e6af-5899-416a-a580-c4c72debe542" providerId="AD" clId="Web-{C9A49676-7E2B-4088-A37A-778DEA634BDF}" dt="2020-11-09T21:19:05.410" v="14"/>
          <ac:spMkLst>
            <pc:docMk/>
            <pc:sldMk cId="2229417702" sldId="283"/>
            <ac:spMk id="3" creationId="{A34CD77B-3908-4310-9240-F29676F9F80D}"/>
          </ac:spMkLst>
        </pc:spChg>
        <pc:spChg chg="add del mod">
          <ac:chgData name="Nathan Graydon Fisher" userId="S::ngf29@nau.edu::a0d1e6af-5899-416a-a580-c4c72debe542" providerId="AD" clId="Web-{C9A49676-7E2B-4088-A37A-778DEA634BDF}" dt="2020-11-09T21:19:33.019" v="15"/>
          <ac:spMkLst>
            <pc:docMk/>
            <pc:sldMk cId="2229417702" sldId="283"/>
            <ac:spMk id="5" creationId="{2DD9C1A9-BA48-4E56-8CE5-8F90A0DF6444}"/>
          </ac:spMkLst>
        </pc:spChg>
        <pc:picChg chg="add mod ord">
          <ac:chgData name="Nathan Graydon Fisher" userId="S::ngf29@nau.edu::a0d1e6af-5899-416a-a580-c4c72debe542" providerId="AD" clId="Web-{C9A49676-7E2B-4088-A37A-778DEA634BDF}" dt="2020-11-09T21:19:33.019" v="15"/>
          <ac:picMkLst>
            <pc:docMk/>
            <pc:sldMk cId="2229417702" sldId="283"/>
            <ac:picMk id="6" creationId="{4B641402-B30E-45AF-8768-69D7142DF5BA}"/>
          </ac:picMkLst>
        </pc:picChg>
      </pc:sldChg>
      <pc:sldChg chg="addSp delSp modSp new">
        <pc:chgData name="Nathan Graydon Fisher" userId="S::ngf29@nau.edu::a0d1e6af-5899-416a-a580-c4c72debe542" providerId="AD" clId="Web-{C9A49676-7E2B-4088-A37A-778DEA634BDF}" dt="2020-11-09T21:18:59.269" v="11" actId="20577"/>
        <pc:sldMkLst>
          <pc:docMk/>
          <pc:sldMk cId="2963164039" sldId="284"/>
        </pc:sldMkLst>
        <pc:spChg chg="del">
          <ac:chgData name="Nathan Graydon Fisher" userId="S::ngf29@nau.edu::a0d1e6af-5899-416a-a580-c4c72debe542" providerId="AD" clId="Web-{C9A49676-7E2B-4088-A37A-778DEA634BDF}" dt="2020-11-09T21:18:10.019" v="5"/>
          <ac:spMkLst>
            <pc:docMk/>
            <pc:sldMk cId="2963164039" sldId="284"/>
            <ac:spMk id="3" creationId="{D486A4C6-F30B-4C88-A356-FC4904A74D31}"/>
          </ac:spMkLst>
        </pc:spChg>
        <pc:spChg chg="add mod">
          <ac:chgData name="Nathan Graydon Fisher" userId="S::ngf29@nau.edu::a0d1e6af-5899-416a-a580-c4c72debe542" providerId="AD" clId="Web-{C9A49676-7E2B-4088-A37A-778DEA634BDF}" dt="2020-11-09T21:18:59.269" v="11" actId="20577"/>
          <ac:spMkLst>
            <pc:docMk/>
            <pc:sldMk cId="2963164039" sldId="284"/>
            <ac:spMk id="6" creationId="{33B682DC-91B9-4F0F-92A7-69F8C37AAFCE}"/>
          </ac:spMkLst>
        </pc:spChg>
        <pc:picChg chg="add mod ord">
          <ac:chgData name="Nathan Graydon Fisher" userId="S::ngf29@nau.edu::a0d1e6af-5899-416a-a580-c4c72debe542" providerId="AD" clId="Web-{C9A49676-7E2B-4088-A37A-778DEA634BDF}" dt="2020-11-09T21:18:10.019" v="5"/>
          <ac:picMkLst>
            <pc:docMk/>
            <pc:sldMk cId="2963164039" sldId="284"/>
            <ac:picMk id="4" creationId="{EBF72969-C104-4F2C-8F7E-804E48AAB1A7}"/>
          </ac:picMkLst>
        </pc:picChg>
      </pc:sldChg>
      <pc:sldChg chg="addSp delSp modSp new ord">
        <pc:chgData name="Nathan Graydon Fisher" userId="S::ngf29@nau.edu::a0d1e6af-5899-416a-a580-c4c72debe542" providerId="AD" clId="Web-{C9A49676-7E2B-4088-A37A-778DEA634BDF}" dt="2020-11-09T21:36:09.989" v="34"/>
        <pc:sldMkLst>
          <pc:docMk/>
          <pc:sldMk cId="3162422450" sldId="285"/>
        </pc:sldMkLst>
        <pc:spChg chg="del">
          <ac:chgData name="Nathan Graydon Fisher" userId="S::ngf29@nau.edu::a0d1e6af-5899-416a-a580-c4c72debe542" providerId="AD" clId="Web-{C9A49676-7E2B-4088-A37A-778DEA634BDF}" dt="2020-11-09T21:20:51.660" v="20"/>
          <ac:spMkLst>
            <pc:docMk/>
            <pc:sldMk cId="3162422450" sldId="285"/>
            <ac:spMk id="3" creationId="{2BA7773D-B809-4426-8FEA-34DDFBAEB18D}"/>
          </ac:spMkLst>
        </pc:spChg>
        <pc:picChg chg="add mod ord">
          <ac:chgData name="Nathan Graydon Fisher" userId="S::ngf29@nau.edu::a0d1e6af-5899-416a-a580-c4c72debe542" providerId="AD" clId="Web-{C9A49676-7E2B-4088-A37A-778DEA634BDF}" dt="2020-11-09T21:20:51.660" v="20"/>
          <ac:picMkLst>
            <pc:docMk/>
            <pc:sldMk cId="3162422450" sldId="285"/>
            <ac:picMk id="4" creationId="{C81A5205-0994-4208-880F-CF604C5F01BF}"/>
          </ac:picMkLst>
        </pc:picChg>
      </pc:sldChg>
      <pc:sldChg chg="addSp delSp modSp new ord">
        <pc:chgData name="Nathan Graydon Fisher" userId="S::ngf29@nau.edu::a0d1e6af-5899-416a-a580-c4c72debe542" providerId="AD" clId="Web-{C9A49676-7E2B-4088-A37A-778DEA634BDF}" dt="2020-11-09T21:37:48.177" v="68"/>
        <pc:sldMkLst>
          <pc:docMk/>
          <pc:sldMk cId="534497900" sldId="286"/>
        </pc:sldMkLst>
        <pc:spChg chg="del">
          <ac:chgData name="Nathan Graydon Fisher" userId="S::ngf29@nau.edu::a0d1e6af-5899-416a-a580-c4c72debe542" providerId="AD" clId="Web-{C9A49676-7E2B-4088-A37A-778DEA634BDF}" dt="2020-11-09T21:21:56.535" v="21"/>
          <ac:spMkLst>
            <pc:docMk/>
            <pc:sldMk cId="534497900" sldId="286"/>
            <ac:spMk id="3" creationId="{C4FB109D-F246-4544-97E7-BF54A1A2DA4C}"/>
          </ac:spMkLst>
        </pc:spChg>
        <pc:picChg chg="add mod ord">
          <ac:chgData name="Nathan Graydon Fisher" userId="S::ngf29@nau.edu::a0d1e6af-5899-416a-a580-c4c72debe542" providerId="AD" clId="Web-{C9A49676-7E2B-4088-A37A-778DEA634BDF}" dt="2020-11-09T21:21:56.535" v="21"/>
          <ac:picMkLst>
            <pc:docMk/>
            <pc:sldMk cId="534497900" sldId="286"/>
            <ac:picMk id="4" creationId="{C5E43BD4-BB5B-47FE-A9AA-0B9399172CEF}"/>
          </ac:picMkLst>
        </pc:picChg>
      </pc:sldChg>
      <pc:sldChg chg="addSp delSp modSp new ord">
        <pc:chgData name="Nathan Graydon Fisher" userId="S::ngf29@nau.edu::a0d1e6af-5899-416a-a580-c4c72debe542" providerId="AD" clId="Web-{C9A49676-7E2B-4088-A37A-778DEA634BDF}" dt="2020-11-09T21:36:46.677" v="37"/>
        <pc:sldMkLst>
          <pc:docMk/>
          <pc:sldMk cId="3605250135" sldId="287"/>
        </pc:sldMkLst>
        <pc:spChg chg="del">
          <ac:chgData name="Nathan Graydon Fisher" userId="S::ngf29@nau.edu::a0d1e6af-5899-416a-a580-c4c72debe542" providerId="AD" clId="Web-{C9A49676-7E2B-4088-A37A-778DEA634BDF}" dt="2020-11-09T21:22:25.410" v="22"/>
          <ac:spMkLst>
            <pc:docMk/>
            <pc:sldMk cId="3605250135" sldId="287"/>
            <ac:spMk id="3" creationId="{B36C899B-6BCE-4353-85BC-13E6230B2C95}"/>
          </ac:spMkLst>
        </pc:spChg>
        <pc:picChg chg="add mod ord">
          <ac:chgData name="Nathan Graydon Fisher" userId="S::ngf29@nau.edu::a0d1e6af-5899-416a-a580-c4c72debe542" providerId="AD" clId="Web-{C9A49676-7E2B-4088-A37A-778DEA634BDF}" dt="2020-11-09T21:22:25.410" v="22"/>
          <ac:picMkLst>
            <pc:docMk/>
            <pc:sldMk cId="3605250135" sldId="287"/>
            <ac:picMk id="4" creationId="{30ED5F7A-3C42-41CD-8908-E3CD485E810B}"/>
          </ac:picMkLst>
        </pc:picChg>
      </pc:sldChg>
      <pc:sldChg chg="addSp delSp modSp new">
        <pc:chgData name="Nathan Graydon Fisher" userId="S::ngf29@nau.edu::a0d1e6af-5899-416a-a580-c4c72debe542" providerId="AD" clId="Web-{C9A49676-7E2B-4088-A37A-778DEA634BDF}" dt="2020-11-09T21:22:53.863" v="23"/>
        <pc:sldMkLst>
          <pc:docMk/>
          <pc:sldMk cId="3348130449" sldId="288"/>
        </pc:sldMkLst>
        <pc:spChg chg="del">
          <ac:chgData name="Nathan Graydon Fisher" userId="S::ngf29@nau.edu::a0d1e6af-5899-416a-a580-c4c72debe542" providerId="AD" clId="Web-{C9A49676-7E2B-4088-A37A-778DEA634BDF}" dt="2020-11-09T21:22:53.863" v="23"/>
          <ac:spMkLst>
            <pc:docMk/>
            <pc:sldMk cId="3348130449" sldId="288"/>
            <ac:spMk id="3" creationId="{BE34E631-ABEC-4309-A6A1-8E8C8E2C6FF4}"/>
          </ac:spMkLst>
        </pc:spChg>
        <pc:picChg chg="add mod ord">
          <ac:chgData name="Nathan Graydon Fisher" userId="S::ngf29@nau.edu::a0d1e6af-5899-416a-a580-c4c72debe542" providerId="AD" clId="Web-{C9A49676-7E2B-4088-A37A-778DEA634BDF}" dt="2020-11-09T21:22:53.863" v="23"/>
          <ac:picMkLst>
            <pc:docMk/>
            <pc:sldMk cId="3348130449" sldId="288"/>
            <ac:picMk id="4" creationId="{0D43510B-3D8F-4EFD-87E6-A0C3D4544D33}"/>
          </ac:picMkLst>
        </pc:picChg>
      </pc:sldChg>
      <pc:sldChg chg="addSp delSp modSp new del">
        <pc:chgData name="Nathan Graydon Fisher" userId="S::ngf29@nau.edu::a0d1e6af-5899-416a-a580-c4c72debe542" providerId="AD" clId="Web-{C9A49676-7E2B-4088-A37A-778DEA634BDF}" dt="2020-11-09T21:39:25.661" v="110"/>
        <pc:sldMkLst>
          <pc:docMk/>
          <pc:sldMk cId="3020320257" sldId="289"/>
        </pc:sldMkLst>
        <pc:spChg chg="del">
          <ac:chgData name="Nathan Graydon Fisher" userId="S::ngf29@nau.edu::a0d1e6af-5899-416a-a580-c4c72debe542" providerId="AD" clId="Web-{C9A49676-7E2B-4088-A37A-778DEA634BDF}" dt="2020-11-09T21:23:25.988" v="25"/>
          <ac:spMkLst>
            <pc:docMk/>
            <pc:sldMk cId="3020320257" sldId="289"/>
            <ac:spMk id="3" creationId="{B4A8D62D-10EC-4B46-8DCE-9D52D12AFB27}"/>
          </ac:spMkLst>
        </pc:spChg>
        <pc:picChg chg="add mod ord">
          <ac:chgData name="Nathan Graydon Fisher" userId="S::ngf29@nau.edu::a0d1e6af-5899-416a-a580-c4c72debe542" providerId="AD" clId="Web-{C9A49676-7E2B-4088-A37A-778DEA634BDF}" dt="2020-11-09T21:23:25.988" v="25"/>
          <ac:picMkLst>
            <pc:docMk/>
            <pc:sldMk cId="3020320257" sldId="289"/>
            <ac:picMk id="4" creationId="{D830A6B7-6AEF-46EB-929D-DEDE6FDAAF0A}"/>
          </ac:picMkLst>
        </pc:picChg>
      </pc:sldChg>
      <pc:sldChg chg="delSp modSp">
        <pc:chgData name="Nathan Graydon Fisher" userId="S::ngf29@nau.edu::a0d1e6af-5899-416a-a580-c4c72debe542" providerId="AD" clId="Web-{C9A49676-7E2B-4088-A37A-778DEA634BDF}" dt="2020-11-09T21:47:19.178" v="316"/>
        <pc:sldMkLst>
          <pc:docMk/>
          <pc:sldMk cId="2122310482" sldId="290"/>
        </pc:sldMkLst>
        <pc:spChg chg="del">
          <ac:chgData name="Nathan Graydon Fisher" userId="S::ngf29@nau.edu::a0d1e6af-5899-416a-a580-c4c72debe542" providerId="AD" clId="Web-{C9A49676-7E2B-4088-A37A-778DEA634BDF}" dt="2020-11-09T21:43:30.005" v="221"/>
          <ac:spMkLst>
            <pc:docMk/>
            <pc:sldMk cId="2122310482" sldId="290"/>
            <ac:spMk id="3" creationId="{243E598C-8732-4CFA-9BFB-0FDB60E56C8D}"/>
          </ac:spMkLst>
        </pc:spChg>
        <pc:graphicFrameChg chg="mod modGraphic">
          <ac:chgData name="Nathan Graydon Fisher" userId="S::ngf29@nau.edu::a0d1e6af-5899-416a-a580-c4c72debe542" providerId="AD" clId="Web-{C9A49676-7E2B-4088-A37A-778DEA634BDF}" dt="2020-11-09T21:47:19.178" v="316"/>
          <ac:graphicFrameMkLst>
            <pc:docMk/>
            <pc:sldMk cId="2122310482" sldId="290"/>
            <ac:graphicFrameMk id="5" creationId="{46991FA3-D6BF-4FA6-803A-9AE2BB7A6D67}"/>
          </ac:graphicFrameMkLst>
        </pc:graphicFrameChg>
      </pc:sldChg>
      <pc:sldChg chg="modSp new">
        <pc:chgData name="Nathan Graydon Fisher" userId="S::ngf29@nau.edu::a0d1e6af-5899-416a-a580-c4c72debe542" providerId="AD" clId="Web-{C9A49676-7E2B-4088-A37A-778DEA634BDF}" dt="2020-11-09T21:36:58.880" v="56" actId="20577"/>
        <pc:sldMkLst>
          <pc:docMk/>
          <pc:sldMk cId="322785890" sldId="291"/>
        </pc:sldMkLst>
        <pc:spChg chg="mod">
          <ac:chgData name="Nathan Graydon Fisher" userId="S::ngf29@nau.edu::a0d1e6af-5899-416a-a580-c4c72debe542" providerId="AD" clId="Web-{C9A49676-7E2B-4088-A37A-778DEA634BDF}" dt="2020-11-09T21:36:58.880" v="56" actId="20577"/>
          <ac:spMkLst>
            <pc:docMk/>
            <pc:sldMk cId="322785890" sldId="291"/>
            <ac:spMk id="2" creationId="{F346AA58-D010-4850-8C3A-179A17BB1A8A}"/>
          </ac:spMkLst>
        </pc:spChg>
      </pc:sldChg>
      <pc:sldChg chg="modSp new">
        <pc:chgData name="Nathan Graydon Fisher" userId="S::ngf29@nau.edu::a0d1e6af-5899-416a-a580-c4c72debe542" providerId="AD" clId="Web-{C9A49676-7E2B-4088-A37A-778DEA634BDF}" dt="2020-11-09T21:38:23.474" v="82" actId="20577"/>
        <pc:sldMkLst>
          <pc:docMk/>
          <pc:sldMk cId="166647741" sldId="292"/>
        </pc:sldMkLst>
        <pc:spChg chg="mod">
          <ac:chgData name="Nathan Graydon Fisher" userId="S::ngf29@nau.edu::a0d1e6af-5899-416a-a580-c4c72debe542" providerId="AD" clId="Web-{C9A49676-7E2B-4088-A37A-778DEA634BDF}" dt="2020-11-09T21:38:23.474" v="82" actId="20577"/>
          <ac:spMkLst>
            <pc:docMk/>
            <pc:sldMk cId="166647741" sldId="292"/>
            <ac:spMk id="2" creationId="{41DE09D4-A41C-4E7F-A28C-A0D6E4679446}"/>
          </ac:spMkLst>
        </pc:spChg>
      </pc:sldChg>
      <pc:sldChg chg="modSp new">
        <pc:chgData name="Nathan Graydon Fisher" userId="S::ngf29@nau.edu::a0d1e6af-5899-416a-a580-c4c72debe542" providerId="AD" clId="Web-{C9A49676-7E2B-4088-A37A-778DEA634BDF}" dt="2020-11-09T21:38:31.036" v="96" actId="20577"/>
        <pc:sldMkLst>
          <pc:docMk/>
          <pc:sldMk cId="1295013494" sldId="293"/>
        </pc:sldMkLst>
        <pc:spChg chg="mod">
          <ac:chgData name="Nathan Graydon Fisher" userId="S::ngf29@nau.edu::a0d1e6af-5899-416a-a580-c4c72debe542" providerId="AD" clId="Web-{C9A49676-7E2B-4088-A37A-778DEA634BDF}" dt="2020-11-09T21:38:31.036" v="96" actId="20577"/>
          <ac:spMkLst>
            <pc:docMk/>
            <pc:sldMk cId="1295013494" sldId="293"/>
            <ac:spMk id="2" creationId="{D12350D8-F07D-4869-9C65-A5C419BE20E5}"/>
          </ac:spMkLst>
        </pc:spChg>
      </pc:sldChg>
    </pc:docChg>
  </pc:docChgLst>
  <pc:docChgLst>
    <pc:chgData name="Leann Audrey R Hernandez" userId="S::lrh248@nau.edu::c9f31c77-fbb8-4902-85db-deecba495123" providerId="AD" clId="Web-{A5A31B86-6861-477C-9666-B068D5C391FA}"/>
    <pc:docChg chg="modSld">
      <pc:chgData name="Leann Audrey R Hernandez" userId="S::lrh248@nau.edu::c9f31c77-fbb8-4902-85db-deecba495123" providerId="AD" clId="Web-{A5A31B86-6861-477C-9666-B068D5C391FA}" dt="2020-11-13T20:45:05.170" v="11"/>
      <pc:docMkLst>
        <pc:docMk/>
      </pc:docMkLst>
      <pc:sldChg chg="modNotes">
        <pc:chgData name="Leann Audrey R Hernandez" userId="S::lrh248@nau.edu::c9f31c77-fbb8-4902-85db-deecba495123" providerId="AD" clId="Web-{A5A31B86-6861-477C-9666-B068D5C391FA}" dt="2020-11-13T20:45:05.170" v="11"/>
        <pc:sldMkLst>
          <pc:docMk/>
          <pc:sldMk cId="176031117" sldId="275"/>
        </pc:sldMkLst>
      </pc:sldChg>
    </pc:docChg>
  </pc:docChgLst>
  <pc:docChgLst>
    <pc:chgData name="Nathan Graydon Fisher" userId="S::ngf29@nau.edu::a0d1e6af-5899-416a-a580-c4c72debe542" providerId="AD" clId="Web-{160C88A8-9ED6-4C29-AE7C-DA72FC8A41FB}"/>
    <pc:docChg chg="delSld modSld">
      <pc:chgData name="Nathan Graydon Fisher" userId="S::ngf29@nau.edu::a0d1e6af-5899-416a-a580-c4c72debe542" providerId="AD" clId="Web-{160C88A8-9ED6-4C29-AE7C-DA72FC8A41FB}" dt="2020-11-13T02:05:20.109" v="96" actId="1076"/>
      <pc:docMkLst>
        <pc:docMk/>
      </pc:docMkLst>
      <pc:sldChg chg="addSp delSp modSp">
        <pc:chgData name="Nathan Graydon Fisher" userId="S::ngf29@nau.edu::a0d1e6af-5899-416a-a580-c4c72debe542" providerId="AD" clId="Web-{160C88A8-9ED6-4C29-AE7C-DA72FC8A41FB}" dt="2020-11-13T02:01:06.319" v="60"/>
        <pc:sldMkLst>
          <pc:docMk/>
          <pc:sldMk cId="3492197322" sldId="259"/>
        </pc:sldMkLst>
        <pc:spChg chg="add mod">
          <ac:chgData name="Nathan Graydon Fisher" userId="S::ngf29@nau.edu::a0d1e6af-5899-416a-a580-c4c72debe542" providerId="AD" clId="Web-{160C88A8-9ED6-4C29-AE7C-DA72FC8A41FB}" dt="2020-11-13T02:01:06.319" v="60"/>
          <ac:spMkLst>
            <pc:docMk/>
            <pc:sldMk cId="3492197322" sldId="259"/>
            <ac:spMk id="3" creationId="{D6706F67-1A27-41D9-AD63-7AA70310EB0F}"/>
          </ac:spMkLst>
        </pc:spChg>
        <pc:spChg chg="del">
          <ac:chgData name="Nathan Graydon Fisher" userId="S::ngf29@nau.edu::a0d1e6af-5899-416a-a580-c4c72debe542" providerId="AD" clId="Web-{160C88A8-9ED6-4C29-AE7C-DA72FC8A41FB}" dt="2020-11-13T02:01:05.991" v="59"/>
          <ac:spMkLst>
            <pc:docMk/>
            <pc:sldMk cId="3492197322" sldId="259"/>
            <ac:spMk id="4" creationId="{24774E31-BC07-43E2-A2F8-E4A5567514FB}"/>
          </ac:spMkLst>
        </pc:spChg>
      </pc:sldChg>
      <pc:sldChg chg="addSp delSp modSp">
        <pc:chgData name="Nathan Graydon Fisher" userId="S::ngf29@nau.edu::a0d1e6af-5899-416a-a580-c4c72debe542" providerId="AD" clId="Web-{160C88A8-9ED6-4C29-AE7C-DA72FC8A41FB}" dt="2020-11-13T02:02:26.219" v="68"/>
        <pc:sldMkLst>
          <pc:docMk/>
          <pc:sldMk cId="3800557249" sldId="263"/>
        </pc:sldMkLst>
        <pc:spChg chg="add mod">
          <ac:chgData name="Nathan Graydon Fisher" userId="S::ngf29@nau.edu::a0d1e6af-5899-416a-a580-c4c72debe542" providerId="AD" clId="Web-{160C88A8-9ED6-4C29-AE7C-DA72FC8A41FB}" dt="2020-11-13T02:02:26.219" v="68"/>
          <ac:spMkLst>
            <pc:docMk/>
            <pc:sldMk cId="3800557249" sldId="263"/>
            <ac:spMk id="4" creationId="{C74AF2EC-32FB-4F39-B423-4DA38ED83206}"/>
          </ac:spMkLst>
        </pc:spChg>
        <pc:spChg chg="del">
          <ac:chgData name="Nathan Graydon Fisher" userId="S::ngf29@nau.edu::a0d1e6af-5899-416a-a580-c4c72debe542" providerId="AD" clId="Web-{160C88A8-9ED6-4C29-AE7C-DA72FC8A41FB}" dt="2020-11-13T02:02:25.782" v="67"/>
          <ac:spMkLst>
            <pc:docMk/>
            <pc:sldMk cId="3800557249" sldId="263"/>
            <ac:spMk id="6" creationId="{6F2565B8-806F-4559-8554-BA5281063848}"/>
          </ac:spMkLst>
        </pc:spChg>
      </pc:sldChg>
      <pc:sldChg chg="modSp">
        <pc:chgData name="Nathan Graydon Fisher" userId="S::ngf29@nau.edu::a0d1e6af-5899-416a-a580-c4c72debe542" providerId="AD" clId="Web-{160C88A8-9ED6-4C29-AE7C-DA72FC8A41FB}" dt="2020-11-13T02:04:12.292" v="85" actId="20577"/>
        <pc:sldMkLst>
          <pc:docMk/>
          <pc:sldMk cId="3813689034" sldId="265"/>
        </pc:sldMkLst>
        <pc:spChg chg="mod">
          <ac:chgData name="Nathan Graydon Fisher" userId="S::ngf29@nau.edu::a0d1e6af-5899-416a-a580-c4c72debe542" providerId="AD" clId="Web-{160C88A8-9ED6-4C29-AE7C-DA72FC8A41FB}" dt="2020-11-13T02:04:12.292" v="85" actId="20577"/>
          <ac:spMkLst>
            <pc:docMk/>
            <pc:sldMk cId="3813689034" sldId="265"/>
            <ac:spMk id="4" creationId="{F9803EAD-1949-4B8B-936F-84567512B6C0}"/>
          </ac:spMkLst>
        </pc:spChg>
      </pc:sldChg>
      <pc:sldChg chg="modSp">
        <pc:chgData name="Nathan Graydon Fisher" userId="S::ngf29@nau.edu::a0d1e6af-5899-416a-a580-c4c72debe542" providerId="AD" clId="Web-{160C88A8-9ED6-4C29-AE7C-DA72FC8A41FB}" dt="2020-11-13T01:58:17.418" v="38" actId="20577"/>
        <pc:sldMkLst>
          <pc:docMk/>
          <pc:sldMk cId="481877536" sldId="267"/>
        </pc:sldMkLst>
        <pc:spChg chg="mod">
          <ac:chgData name="Nathan Graydon Fisher" userId="S::ngf29@nau.edu::a0d1e6af-5899-416a-a580-c4c72debe542" providerId="AD" clId="Web-{160C88A8-9ED6-4C29-AE7C-DA72FC8A41FB}" dt="2020-11-13T01:58:17.418" v="38" actId="20577"/>
          <ac:spMkLst>
            <pc:docMk/>
            <pc:sldMk cId="481877536" sldId="267"/>
            <ac:spMk id="4" creationId="{7ADDE67B-AA72-4692-B82C-A7AB9DA5B2E1}"/>
          </ac:spMkLst>
        </pc:spChg>
      </pc:sldChg>
      <pc:sldChg chg="modSp">
        <pc:chgData name="Nathan Graydon Fisher" userId="S::ngf29@nau.edu::a0d1e6af-5899-416a-a580-c4c72debe542" providerId="AD" clId="Web-{160C88A8-9ED6-4C29-AE7C-DA72FC8A41FB}" dt="2020-11-13T02:04:20.527" v="89" actId="20577"/>
        <pc:sldMkLst>
          <pc:docMk/>
          <pc:sldMk cId="176031117" sldId="275"/>
        </pc:sldMkLst>
        <pc:spChg chg="mod">
          <ac:chgData name="Nathan Graydon Fisher" userId="S::ngf29@nau.edu::a0d1e6af-5899-416a-a580-c4c72debe542" providerId="AD" clId="Web-{160C88A8-9ED6-4C29-AE7C-DA72FC8A41FB}" dt="2020-11-13T02:04:20.527" v="89" actId="20577"/>
          <ac:spMkLst>
            <pc:docMk/>
            <pc:sldMk cId="176031117" sldId="275"/>
            <ac:spMk id="4" creationId="{E0C523D5-EA47-4C00-BB01-0F48271055BF}"/>
          </ac:spMkLst>
        </pc:spChg>
      </pc:sldChg>
      <pc:sldChg chg="modSp">
        <pc:chgData name="Nathan Graydon Fisher" userId="S::ngf29@nau.edu::a0d1e6af-5899-416a-a580-c4c72debe542" providerId="AD" clId="Web-{160C88A8-9ED6-4C29-AE7C-DA72FC8A41FB}" dt="2020-11-13T02:01:55.602" v="62" actId="20577"/>
        <pc:sldMkLst>
          <pc:docMk/>
          <pc:sldMk cId="1174727132" sldId="277"/>
        </pc:sldMkLst>
        <pc:spChg chg="mod">
          <ac:chgData name="Nathan Graydon Fisher" userId="S::ngf29@nau.edu::a0d1e6af-5899-416a-a580-c4c72debe542" providerId="AD" clId="Web-{160C88A8-9ED6-4C29-AE7C-DA72FC8A41FB}" dt="2020-11-13T02:01:55.602" v="62" actId="20577"/>
          <ac:spMkLst>
            <pc:docMk/>
            <pc:sldMk cId="1174727132" sldId="277"/>
            <ac:spMk id="10" creationId="{7574BC92-1C82-4032-B295-02CC1217C0FF}"/>
          </ac:spMkLst>
        </pc:spChg>
      </pc:sldChg>
      <pc:sldChg chg="addSp delSp modSp">
        <pc:chgData name="Nathan Graydon Fisher" userId="S::ngf29@nau.edu::a0d1e6af-5899-416a-a580-c4c72debe542" providerId="AD" clId="Web-{160C88A8-9ED6-4C29-AE7C-DA72FC8A41FB}" dt="2020-11-13T02:02:02.542" v="66"/>
        <pc:sldMkLst>
          <pc:docMk/>
          <pc:sldMk cId="2762996579" sldId="278"/>
        </pc:sldMkLst>
        <pc:spChg chg="add mod">
          <ac:chgData name="Nathan Graydon Fisher" userId="S::ngf29@nau.edu::a0d1e6af-5899-416a-a580-c4c72debe542" providerId="AD" clId="Web-{160C88A8-9ED6-4C29-AE7C-DA72FC8A41FB}" dt="2020-11-13T02:02:02.542" v="66"/>
          <ac:spMkLst>
            <pc:docMk/>
            <pc:sldMk cId="2762996579" sldId="278"/>
            <ac:spMk id="4" creationId="{7453A049-289E-4CAE-8882-59B55C2C5035}"/>
          </ac:spMkLst>
        </pc:spChg>
        <pc:spChg chg="del">
          <ac:chgData name="Nathan Graydon Fisher" userId="S::ngf29@nau.edu::a0d1e6af-5899-416a-a580-c4c72debe542" providerId="AD" clId="Web-{160C88A8-9ED6-4C29-AE7C-DA72FC8A41FB}" dt="2020-11-13T02:02:02.010" v="65"/>
          <ac:spMkLst>
            <pc:docMk/>
            <pc:sldMk cId="2762996579" sldId="278"/>
            <ac:spMk id="11" creationId="{E378C8D4-6DC4-487A-9C20-CC3C7BCC7E46}"/>
          </ac:spMkLst>
        </pc:spChg>
      </pc:sldChg>
      <pc:sldChg chg="del">
        <pc:chgData name="Nathan Graydon Fisher" userId="S::ngf29@nau.edu::a0d1e6af-5899-416a-a580-c4c72debe542" providerId="AD" clId="Web-{160C88A8-9ED6-4C29-AE7C-DA72FC8A41FB}" dt="2020-11-13T01:58:19.355" v="39"/>
        <pc:sldMkLst>
          <pc:docMk/>
          <pc:sldMk cId="3162422450" sldId="285"/>
        </pc:sldMkLst>
      </pc:sldChg>
      <pc:sldChg chg="modSp">
        <pc:chgData name="Nathan Graydon Fisher" userId="S::ngf29@nau.edu::a0d1e6af-5899-416a-a580-c4c72debe542" providerId="AD" clId="Web-{160C88A8-9ED6-4C29-AE7C-DA72FC8A41FB}" dt="2020-11-13T01:59:59.315" v="55" actId="20577"/>
        <pc:sldMkLst>
          <pc:docMk/>
          <pc:sldMk cId="3348130449" sldId="288"/>
        </pc:sldMkLst>
        <pc:spChg chg="mod">
          <ac:chgData name="Nathan Graydon Fisher" userId="S::ngf29@nau.edu::a0d1e6af-5899-416a-a580-c4c72debe542" providerId="AD" clId="Web-{160C88A8-9ED6-4C29-AE7C-DA72FC8A41FB}" dt="2020-11-13T01:56:32.648" v="10" actId="1076"/>
          <ac:spMkLst>
            <pc:docMk/>
            <pc:sldMk cId="3348130449" sldId="288"/>
            <ac:spMk id="3" creationId="{9B234D07-D047-4CBD-B755-AA974199AA9E}"/>
          </ac:spMkLst>
        </pc:spChg>
        <pc:spChg chg="mod">
          <ac:chgData name="Nathan Graydon Fisher" userId="S::ngf29@nau.edu::a0d1e6af-5899-416a-a580-c4c72debe542" providerId="AD" clId="Web-{160C88A8-9ED6-4C29-AE7C-DA72FC8A41FB}" dt="2020-11-13T01:59:59.315" v="55" actId="20577"/>
          <ac:spMkLst>
            <pc:docMk/>
            <pc:sldMk cId="3348130449" sldId="288"/>
            <ac:spMk id="4" creationId="{AD9C8F9B-8F07-425B-8149-2DA98EEC9A94}"/>
          </ac:spMkLst>
        </pc:spChg>
      </pc:sldChg>
      <pc:sldChg chg="addSp delSp modSp">
        <pc:chgData name="Nathan Graydon Fisher" userId="S::ngf29@nau.edu::a0d1e6af-5899-416a-a580-c4c72debe542" providerId="AD" clId="Web-{160C88A8-9ED6-4C29-AE7C-DA72FC8A41FB}" dt="2020-11-13T02:02:40.347" v="71" actId="1076"/>
        <pc:sldMkLst>
          <pc:docMk/>
          <pc:sldMk cId="2122310482" sldId="290"/>
        </pc:sldMkLst>
        <pc:spChg chg="del">
          <ac:chgData name="Nathan Graydon Fisher" userId="S::ngf29@nau.edu::a0d1e6af-5899-416a-a580-c4c72debe542" providerId="AD" clId="Web-{160C88A8-9ED6-4C29-AE7C-DA72FC8A41FB}" dt="2020-11-13T02:02:32.502" v="69"/>
          <ac:spMkLst>
            <pc:docMk/>
            <pc:sldMk cId="2122310482" sldId="290"/>
            <ac:spMk id="3" creationId="{2A9307CA-E552-433A-BF2E-8CD5D282C8B7}"/>
          </ac:spMkLst>
        </pc:spChg>
        <pc:spChg chg="add mod">
          <ac:chgData name="Nathan Graydon Fisher" userId="S::ngf29@nau.edu::a0d1e6af-5899-416a-a580-c4c72debe542" providerId="AD" clId="Web-{160C88A8-9ED6-4C29-AE7C-DA72FC8A41FB}" dt="2020-11-13T02:02:32.783" v="70"/>
          <ac:spMkLst>
            <pc:docMk/>
            <pc:sldMk cId="2122310482" sldId="290"/>
            <ac:spMk id="7" creationId="{8E132C37-304F-4736-8833-866D2E553398}"/>
          </ac:spMkLst>
        </pc:spChg>
        <pc:graphicFrameChg chg="mod">
          <ac:chgData name="Nathan Graydon Fisher" userId="S::ngf29@nau.edu::a0d1e6af-5899-416a-a580-c4c72debe542" providerId="AD" clId="Web-{160C88A8-9ED6-4C29-AE7C-DA72FC8A41FB}" dt="2020-11-13T02:02:40.347" v="71" actId="1076"/>
          <ac:graphicFrameMkLst>
            <pc:docMk/>
            <pc:sldMk cId="2122310482" sldId="290"/>
            <ac:graphicFrameMk id="5" creationId="{46991FA3-D6BF-4FA6-803A-9AE2BB7A6D67}"/>
          </ac:graphicFrameMkLst>
        </pc:graphicFrameChg>
      </pc:sldChg>
      <pc:sldChg chg="modSp">
        <pc:chgData name="Nathan Graydon Fisher" userId="S::ngf29@nau.edu::a0d1e6af-5899-416a-a580-c4c72debe542" providerId="AD" clId="Web-{160C88A8-9ED6-4C29-AE7C-DA72FC8A41FB}" dt="2020-11-13T01:59:30.407" v="49" actId="20577"/>
        <pc:sldMkLst>
          <pc:docMk/>
          <pc:sldMk cId="322785890" sldId="291"/>
        </pc:sldMkLst>
        <pc:spChg chg="mod">
          <ac:chgData name="Nathan Graydon Fisher" userId="S::ngf29@nau.edu::a0d1e6af-5899-416a-a580-c4c72debe542" providerId="AD" clId="Web-{160C88A8-9ED6-4C29-AE7C-DA72FC8A41FB}" dt="2020-11-13T01:59:30.407" v="49" actId="20577"/>
          <ac:spMkLst>
            <pc:docMk/>
            <pc:sldMk cId="322785890" sldId="291"/>
            <ac:spMk id="3" creationId="{CF2BB223-7966-4D6D-8841-D3BB930D124C}"/>
          </ac:spMkLst>
        </pc:spChg>
      </pc:sldChg>
      <pc:sldChg chg="modSp">
        <pc:chgData name="Nathan Graydon Fisher" userId="S::ngf29@nau.edu::a0d1e6af-5899-416a-a580-c4c72debe542" providerId="AD" clId="Web-{160C88A8-9ED6-4C29-AE7C-DA72FC8A41FB}" dt="2020-11-13T02:05:20.109" v="96" actId="1076"/>
        <pc:sldMkLst>
          <pc:docMk/>
          <pc:sldMk cId="166647741" sldId="292"/>
        </pc:sldMkLst>
        <pc:spChg chg="mod">
          <ac:chgData name="Nathan Graydon Fisher" userId="S::ngf29@nau.edu::a0d1e6af-5899-416a-a580-c4c72debe542" providerId="AD" clId="Web-{160C88A8-9ED6-4C29-AE7C-DA72FC8A41FB}" dt="2020-11-13T02:05:04.342" v="92" actId="20577"/>
          <ac:spMkLst>
            <pc:docMk/>
            <pc:sldMk cId="166647741" sldId="292"/>
            <ac:spMk id="4" creationId="{4048A20E-847C-48E4-B51B-51232C6D49FF}"/>
          </ac:spMkLst>
        </pc:spChg>
        <pc:spChg chg="mod">
          <ac:chgData name="Nathan Graydon Fisher" userId="S::ngf29@nau.edu::a0d1e6af-5899-416a-a580-c4c72debe542" providerId="AD" clId="Web-{160C88A8-9ED6-4C29-AE7C-DA72FC8A41FB}" dt="2020-11-13T02:05:20.109" v="96" actId="1076"/>
          <ac:spMkLst>
            <pc:docMk/>
            <pc:sldMk cId="166647741" sldId="292"/>
            <ac:spMk id="13" creationId="{688BCA11-7271-4413-980F-A02C0154492A}"/>
          </ac:spMkLst>
        </pc:spChg>
        <pc:picChg chg="mod">
          <ac:chgData name="Nathan Graydon Fisher" userId="S::ngf29@nau.edu::a0d1e6af-5899-416a-a580-c4c72debe542" providerId="AD" clId="Web-{160C88A8-9ED6-4C29-AE7C-DA72FC8A41FB}" dt="2020-11-13T02:05:07.342" v="93" actId="1076"/>
          <ac:picMkLst>
            <pc:docMk/>
            <pc:sldMk cId="166647741" sldId="292"/>
            <ac:picMk id="6" creationId="{42329F6F-3FC3-4C1C-A43A-4CF6562B2757}"/>
          </ac:picMkLst>
        </pc:picChg>
      </pc:sldChg>
      <pc:sldChg chg="modSp">
        <pc:chgData name="Nathan Graydon Fisher" userId="S::ngf29@nau.edu::a0d1e6af-5899-416a-a580-c4c72debe542" providerId="AD" clId="Web-{160C88A8-9ED6-4C29-AE7C-DA72FC8A41FB}" dt="2020-11-13T01:59:42.470" v="52" actId="20577"/>
        <pc:sldMkLst>
          <pc:docMk/>
          <pc:sldMk cId="1295013494" sldId="293"/>
        </pc:sldMkLst>
        <pc:spChg chg="mod">
          <ac:chgData name="Nathan Graydon Fisher" userId="S::ngf29@nau.edu::a0d1e6af-5899-416a-a580-c4c72debe542" providerId="AD" clId="Web-{160C88A8-9ED6-4C29-AE7C-DA72FC8A41FB}" dt="2020-11-13T01:59:42.470" v="52" actId="20577"/>
          <ac:spMkLst>
            <pc:docMk/>
            <pc:sldMk cId="1295013494" sldId="293"/>
            <ac:spMk id="6" creationId="{30CEDA61-CA00-48CB-8FF3-6183B3836B34}"/>
          </ac:spMkLst>
        </pc:spChg>
      </pc:sldChg>
      <pc:sldChg chg="modSp">
        <pc:chgData name="Nathan Graydon Fisher" userId="S::ngf29@nau.edu::a0d1e6af-5899-416a-a580-c4c72debe542" providerId="AD" clId="Web-{160C88A8-9ED6-4C29-AE7C-DA72FC8A41FB}" dt="2020-11-13T02:02:48.394" v="72" actId="20577"/>
        <pc:sldMkLst>
          <pc:docMk/>
          <pc:sldMk cId="1272397708" sldId="294"/>
        </pc:sldMkLst>
        <pc:spChg chg="mod">
          <ac:chgData name="Nathan Graydon Fisher" userId="S::ngf29@nau.edu::a0d1e6af-5899-416a-a580-c4c72debe542" providerId="AD" clId="Web-{160C88A8-9ED6-4C29-AE7C-DA72FC8A41FB}" dt="2020-11-13T02:02:48.394" v="72" actId="20577"/>
          <ac:spMkLst>
            <pc:docMk/>
            <pc:sldMk cId="1272397708" sldId="294"/>
            <ac:spMk id="4" creationId="{CF30943B-9D52-46DE-A698-D0574BAF1EB0}"/>
          </ac:spMkLst>
        </pc:spChg>
      </pc:sldChg>
      <pc:sldChg chg="addSp delSp modSp">
        <pc:chgData name="Nathan Graydon Fisher" userId="S::ngf29@nau.edu::a0d1e6af-5899-416a-a580-c4c72debe542" providerId="AD" clId="Web-{160C88A8-9ED6-4C29-AE7C-DA72FC8A41FB}" dt="2020-11-13T02:01:57.603" v="64"/>
        <pc:sldMkLst>
          <pc:docMk/>
          <pc:sldMk cId="1085133039" sldId="296"/>
        </pc:sldMkLst>
        <pc:spChg chg="del">
          <ac:chgData name="Nathan Graydon Fisher" userId="S::ngf29@nau.edu::a0d1e6af-5899-416a-a580-c4c72debe542" providerId="AD" clId="Web-{160C88A8-9ED6-4C29-AE7C-DA72FC8A41FB}" dt="2020-11-13T02:01:57.118" v="63"/>
          <ac:spMkLst>
            <pc:docMk/>
            <pc:sldMk cId="1085133039" sldId="296"/>
            <ac:spMk id="9" creationId="{43D96C58-0267-4042-B849-89049B629904}"/>
          </ac:spMkLst>
        </pc:spChg>
        <pc:spChg chg="add mod">
          <ac:chgData name="Nathan Graydon Fisher" userId="S::ngf29@nau.edu::a0d1e6af-5899-416a-a580-c4c72debe542" providerId="AD" clId="Web-{160C88A8-9ED6-4C29-AE7C-DA72FC8A41FB}" dt="2020-11-13T02:01:57.603" v="64"/>
          <ac:spMkLst>
            <pc:docMk/>
            <pc:sldMk cId="1085133039" sldId="296"/>
            <ac:spMk id="12" creationId="{CCC40CF9-B1E8-46C7-99FD-EAACDA87A35E}"/>
          </ac:spMkLst>
        </pc:spChg>
      </pc:sldChg>
      <pc:sldChg chg="addSp delSp modSp">
        <pc:chgData name="Nathan Graydon Fisher" userId="S::ngf29@nau.edu::a0d1e6af-5899-416a-a580-c4c72debe542" providerId="AD" clId="Web-{160C88A8-9ED6-4C29-AE7C-DA72FC8A41FB}" dt="2020-11-13T02:00:58.553" v="58"/>
        <pc:sldMkLst>
          <pc:docMk/>
          <pc:sldMk cId="1925970596" sldId="297"/>
        </pc:sldMkLst>
        <pc:spChg chg="del">
          <ac:chgData name="Nathan Graydon Fisher" userId="S::ngf29@nau.edu::a0d1e6af-5899-416a-a580-c4c72debe542" providerId="AD" clId="Web-{160C88A8-9ED6-4C29-AE7C-DA72FC8A41FB}" dt="2020-11-13T02:00:58.147" v="57"/>
          <ac:spMkLst>
            <pc:docMk/>
            <pc:sldMk cId="1925970596" sldId="297"/>
            <ac:spMk id="4" creationId="{CC8D5AE5-8657-427C-849D-3059CF64CE2F}"/>
          </ac:spMkLst>
        </pc:spChg>
        <pc:spChg chg="add mod">
          <ac:chgData name="Nathan Graydon Fisher" userId="S::ngf29@nau.edu::a0d1e6af-5899-416a-a580-c4c72debe542" providerId="AD" clId="Web-{160C88A8-9ED6-4C29-AE7C-DA72FC8A41FB}" dt="2020-11-13T02:00:58.553" v="58"/>
          <ac:spMkLst>
            <pc:docMk/>
            <pc:sldMk cId="1925970596" sldId="297"/>
            <ac:spMk id="7" creationId="{9579B317-65F5-4E71-82B8-5CA82D9E123A}"/>
          </ac:spMkLst>
        </pc:spChg>
      </pc:sldChg>
      <pc:sldChg chg="modSp">
        <pc:chgData name="Nathan Graydon Fisher" userId="S::ngf29@nau.edu::a0d1e6af-5899-416a-a580-c4c72debe542" providerId="AD" clId="Web-{160C88A8-9ED6-4C29-AE7C-DA72FC8A41FB}" dt="2020-11-13T01:59:35.329" v="50" actId="20577"/>
        <pc:sldMkLst>
          <pc:docMk/>
          <pc:sldMk cId="606396697" sldId="298"/>
        </pc:sldMkLst>
        <pc:spChg chg="mod">
          <ac:chgData name="Nathan Graydon Fisher" userId="S::ngf29@nau.edu::a0d1e6af-5899-416a-a580-c4c72debe542" providerId="AD" clId="Web-{160C88A8-9ED6-4C29-AE7C-DA72FC8A41FB}" dt="2020-11-13T01:59:35.329" v="50" actId="20577"/>
          <ac:spMkLst>
            <pc:docMk/>
            <pc:sldMk cId="606396697" sldId="298"/>
            <ac:spMk id="4" creationId="{1E534E4F-6FB7-4E8F-BE73-219E1314AC3A}"/>
          </ac:spMkLst>
        </pc:spChg>
        <pc:graphicFrameChg chg="mod modGraphic">
          <ac:chgData name="Nathan Graydon Fisher" userId="S::ngf29@nau.edu::a0d1e6af-5899-416a-a580-c4c72debe542" providerId="AD" clId="Web-{160C88A8-9ED6-4C29-AE7C-DA72FC8A41FB}" dt="2020-11-13T01:57:08.914" v="36"/>
          <ac:graphicFrameMkLst>
            <pc:docMk/>
            <pc:sldMk cId="606396697" sldId="298"/>
            <ac:graphicFrameMk id="10" creationId="{13BB185A-732B-47B1-91EA-86B5366B84F0}"/>
          </ac:graphicFrameMkLst>
        </pc:graphicFrameChg>
      </pc:sldChg>
      <pc:sldChg chg="addSp modSp">
        <pc:chgData name="Nathan Graydon Fisher" userId="S::ngf29@nau.edu::a0d1e6af-5899-416a-a580-c4c72debe542" providerId="AD" clId="Web-{160C88A8-9ED6-4C29-AE7C-DA72FC8A41FB}" dt="2020-11-13T02:00:53.553" v="56"/>
        <pc:sldMkLst>
          <pc:docMk/>
          <pc:sldMk cId="3712123717" sldId="301"/>
        </pc:sldMkLst>
        <pc:spChg chg="add mod">
          <ac:chgData name="Nathan Graydon Fisher" userId="S::ngf29@nau.edu::a0d1e6af-5899-416a-a580-c4c72debe542" providerId="AD" clId="Web-{160C88A8-9ED6-4C29-AE7C-DA72FC8A41FB}" dt="2020-11-13T02:00:53.553" v="56"/>
          <ac:spMkLst>
            <pc:docMk/>
            <pc:sldMk cId="3712123717" sldId="301"/>
            <ac:spMk id="5" creationId="{C79E3EC1-F58A-4B47-AC37-39E2C13FD81A}"/>
          </ac:spMkLst>
        </pc:spChg>
      </pc:sldChg>
      <pc:sldChg chg="modSp">
        <pc:chgData name="Nathan Graydon Fisher" userId="S::ngf29@nau.edu::a0d1e6af-5899-416a-a580-c4c72debe542" providerId="AD" clId="Web-{160C88A8-9ED6-4C29-AE7C-DA72FC8A41FB}" dt="2020-11-13T02:02:54.911" v="76" actId="20577"/>
        <pc:sldMkLst>
          <pc:docMk/>
          <pc:sldMk cId="3290135672" sldId="302"/>
        </pc:sldMkLst>
        <pc:spChg chg="mod">
          <ac:chgData name="Nathan Graydon Fisher" userId="S::ngf29@nau.edu::a0d1e6af-5899-416a-a580-c4c72debe542" providerId="AD" clId="Web-{160C88A8-9ED6-4C29-AE7C-DA72FC8A41FB}" dt="2020-11-13T02:02:54.911" v="76" actId="20577"/>
          <ac:spMkLst>
            <pc:docMk/>
            <pc:sldMk cId="3290135672" sldId="302"/>
            <ac:spMk id="4" creationId="{CF30943B-9D52-46DE-A698-D0574BAF1EB0}"/>
          </ac:spMkLst>
        </pc:spChg>
      </pc:sldChg>
    </pc:docChg>
  </pc:docChgLst>
  <pc:docChgLst>
    <pc:chgData name="Nathan Graydon Fisher" userId="S::ngf29@nau.edu::a0d1e6af-5899-416a-a580-c4c72debe542" providerId="AD" clId="Web-{8A228EFE-590E-4D25-A482-967D71B50925}"/>
    <pc:docChg chg="addSld modSld">
      <pc:chgData name="Nathan Graydon Fisher" userId="S::ngf29@nau.edu::a0d1e6af-5899-416a-a580-c4c72debe542" providerId="AD" clId="Web-{8A228EFE-590E-4D25-A482-967D71B50925}" dt="2020-11-13T01:12:18.694" v="953"/>
      <pc:docMkLst>
        <pc:docMk/>
      </pc:docMkLst>
      <pc:sldChg chg="addSp delSp modSp">
        <pc:chgData name="Nathan Graydon Fisher" userId="S::ngf29@nau.edu::a0d1e6af-5899-416a-a580-c4c72debe542" providerId="AD" clId="Web-{8A228EFE-590E-4D25-A482-967D71B50925}" dt="2020-11-13T00:39:26.936" v="30" actId="1076"/>
        <pc:sldMkLst>
          <pc:docMk/>
          <pc:sldMk cId="481877536" sldId="267"/>
        </pc:sldMkLst>
        <pc:spChg chg="mod">
          <ac:chgData name="Nathan Graydon Fisher" userId="S::ngf29@nau.edu::a0d1e6af-5899-416a-a580-c4c72debe542" providerId="AD" clId="Web-{8A228EFE-590E-4D25-A482-967D71B50925}" dt="2020-11-13T00:37:53.843" v="22" actId="1076"/>
          <ac:spMkLst>
            <pc:docMk/>
            <pc:sldMk cId="481877536" sldId="267"/>
            <ac:spMk id="7" creationId="{68F3216F-3C1E-46B3-A54A-C7F80CDA1A5A}"/>
          </ac:spMkLst>
        </pc:spChg>
        <pc:spChg chg="mod">
          <ac:chgData name="Nathan Graydon Fisher" userId="S::ngf29@nau.edu::a0d1e6af-5899-416a-a580-c4c72debe542" providerId="AD" clId="Web-{8A228EFE-590E-4D25-A482-967D71B50925}" dt="2020-11-13T00:39:26.936" v="30" actId="1076"/>
          <ac:spMkLst>
            <pc:docMk/>
            <pc:sldMk cId="481877536" sldId="267"/>
            <ac:spMk id="9" creationId="{7AD0280B-5992-411A-9B02-C52E3A5EE54D}"/>
          </ac:spMkLst>
        </pc:spChg>
        <pc:picChg chg="add del mod">
          <ac:chgData name="Nathan Graydon Fisher" userId="S::ngf29@nau.edu::a0d1e6af-5899-416a-a580-c4c72debe542" providerId="AD" clId="Web-{8A228EFE-590E-4D25-A482-967D71B50925}" dt="2020-11-13T00:17:29.967" v="3"/>
          <ac:picMkLst>
            <pc:docMk/>
            <pc:sldMk cId="481877536" sldId="267"/>
            <ac:picMk id="3" creationId="{8C7145EA-F9FC-4F13-8513-4F99D308ED4F}"/>
          </ac:picMkLst>
        </pc:picChg>
        <pc:picChg chg="add del mod">
          <ac:chgData name="Nathan Graydon Fisher" userId="S::ngf29@nau.edu::a0d1e6af-5899-416a-a580-c4c72debe542" providerId="AD" clId="Web-{8A228EFE-590E-4D25-A482-967D71B50925}" dt="2020-11-13T00:17:49.514" v="6"/>
          <ac:picMkLst>
            <pc:docMk/>
            <pc:sldMk cId="481877536" sldId="267"/>
            <ac:picMk id="6" creationId="{83EF3762-ECDF-4A4D-9B7B-14F05DBC8269}"/>
          </ac:picMkLst>
        </pc:picChg>
        <pc:picChg chg="add del mod">
          <ac:chgData name="Nathan Graydon Fisher" userId="S::ngf29@nau.edu::a0d1e6af-5899-416a-a580-c4c72debe542" providerId="AD" clId="Web-{8A228EFE-590E-4D25-A482-967D71B50925}" dt="2020-11-13T00:37:36.125" v="15"/>
          <ac:picMkLst>
            <pc:docMk/>
            <pc:sldMk cId="481877536" sldId="267"/>
            <ac:picMk id="8" creationId="{AD8D8222-F7EB-416A-9504-DEE709FFCC35}"/>
          </ac:picMkLst>
        </pc:picChg>
        <pc:picChg chg="add mod">
          <ac:chgData name="Nathan Graydon Fisher" userId="S::ngf29@nau.edu::a0d1e6af-5899-416a-a580-c4c72debe542" providerId="AD" clId="Web-{8A228EFE-590E-4D25-A482-967D71B50925}" dt="2020-11-13T00:37:51.640" v="21" actId="1076"/>
          <ac:picMkLst>
            <pc:docMk/>
            <pc:sldMk cId="481877536" sldId="267"/>
            <ac:picMk id="10" creationId="{2D5CE231-4C3B-44A2-BC95-B2DA170BD307}"/>
          </ac:picMkLst>
        </pc:picChg>
        <pc:picChg chg="add mod">
          <ac:chgData name="Nathan Graydon Fisher" userId="S::ngf29@nau.edu::a0d1e6af-5899-416a-a580-c4c72debe542" providerId="AD" clId="Web-{8A228EFE-590E-4D25-A482-967D71B50925}" dt="2020-11-13T00:39:09.655" v="27" actId="1076"/>
          <ac:picMkLst>
            <pc:docMk/>
            <pc:sldMk cId="481877536" sldId="267"/>
            <ac:picMk id="11" creationId="{1210869C-4039-4D53-ABCE-91FE36D3456A}"/>
          </ac:picMkLst>
        </pc:picChg>
        <pc:picChg chg="del">
          <ac:chgData name="Nathan Graydon Fisher" userId="S::ngf29@nau.edu::a0d1e6af-5899-416a-a580-c4c72debe542" providerId="AD" clId="Web-{8A228EFE-590E-4D25-A482-967D71B50925}" dt="2020-11-13T00:15:19.812" v="0"/>
          <ac:picMkLst>
            <pc:docMk/>
            <pc:sldMk cId="481877536" sldId="267"/>
            <ac:picMk id="12" creationId="{68AFD289-C3FB-4F50-BD12-6D3FCEB73271}"/>
          </ac:picMkLst>
        </pc:picChg>
        <pc:picChg chg="del">
          <ac:chgData name="Nathan Graydon Fisher" userId="S::ngf29@nau.edu::a0d1e6af-5899-416a-a580-c4c72debe542" providerId="AD" clId="Web-{8A228EFE-590E-4D25-A482-967D71B50925}" dt="2020-11-13T00:37:55.656" v="23"/>
          <ac:picMkLst>
            <pc:docMk/>
            <pc:sldMk cId="481877536" sldId="267"/>
            <ac:picMk id="14" creationId="{321E1A85-1F5A-471A-9463-77751AEB8862}"/>
          </ac:picMkLst>
        </pc:picChg>
      </pc:sldChg>
      <pc:sldChg chg="modSp">
        <pc:chgData name="Nathan Graydon Fisher" userId="S::ngf29@nau.edu::a0d1e6af-5899-416a-a580-c4c72debe542" providerId="AD" clId="Web-{8A228EFE-590E-4D25-A482-967D71B50925}" dt="2020-11-13T00:41:41.122" v="78" actId="20577"/>
        <pc:sldMkLst>
          <pc:docMk/>
          <pc:sldMk cId="176031117" sldId="275"/>
        </pc:sldMkLst>
        <pc:spChg chg="mod">
          <ac:chgData name="Nathan Graydon Fisher" userId="S::ngf29@nau.edu::a0d1e6af-5899-416a-a580-c4c72debe542" providerId="AD" clId="Web-{8A228EFE-590E-4D25-A482-967D71B50925}" dt="2020-11-13T00:41:41.122" v="78" actId="20577"/>
          <ac:spMkLst>
            <pc:docMk/>
            <pc:sldMk cId="176031117" sldId="275"/>
            <ac:spMk id="3" creationId="{4548D5DD-B943-48DD-BA9C-867B83696EF7}"/>
          </ac:spMkLst>
        </pc:spChg>
      </pc:sldChg>
      <pc:sldChg chg="modSp">
        <pc:chgData name="Nathan Graydon Fisher" userId="S::ngf29@nau.edu::a0d1e6af-5899-416a-a580-c4c72debe542" providerId="AD" clId="Web-{8A228EFE-590E-4D25-A482-967D71B50925}" dt="2020-11-13T01:12:08.131" v="941" actId="1076"/>
        <pc:sldMkLst>
          <pc:docMk/>
          <pc:sldMk cId="2762996579" sldId="278"/>
        </pc:sldMkLst>
        <pc:spChg chg="mod">
          <ac:chgData name="Nathan Graydon Fisher" userId="S::ngf29@nau.edu::a0d1e6af-5899-416a-a580-c4c72debe542" providerId="AD" clId="Web-{8A228EFE-590E-4D25-A482-967D71B50925}" dt="2020-11-13T01:12:08.131" v="941" actId="1076"/>
          <ac:spMkLst>
            <pc:docMk/>
            <pc:sldMk cId="2762996579" sldId="278"/>
            <ac:spMk id="3" creationId="{718E221D-6C33-4FE2-A65C-B558E0634482}"/>
          </ac:spMkLst>
        </pc:spChg>
      </pc:sldChg>
      <pc:sldChg chg="modSp">
        <pc:chgData name="Nathan Graydon Fisher" userId="S::ngf29@nau.edu::a0d1e6af-5899-416a-a580-c4c72debe542" providerId="AD" clId="Web-{8A228EFE-590E-4D25-A482-967D71B50925}" dt="2020-11-13T01:10:52.241" v="918" actId="1076"/>
        <pc:sldMkLst>
          <pc:docMk/>
          <pc:sldMk cId="166647741" sldId="292"/>
        </pc:sldMkLst>
        <pc:picChg chg="mod">
          <ac:chgData name="Nathan Graydon Fisher" userId="S::ngf29@nau.edu::a0d1e6af-5899-416a-a580-c4c72debe542" providerId="AD" clId="Web-{8A228EFE-590E-4D25-A482-967D71B50925}" dt="2020-11-13T01:10:44.773" v="916" actId="1076"/>
          <ac:picMkLst>
            <pc:docMk/>
            <pc:sldMk cId="166647741" sldId="292"/>
            <ac:picMk id="5" creationId="{FEC92E13-B943-4BD5-9A53-137899EDBE76}"/>
          </ac:picMkLst>
        </pc:picChg>
        <pc:picChg chg="mod">
          <ac:chgData name="Nathan Graydon Fisher" userId="S::ngf29@nau.edu::a0d1e6af-5899-416a-a580-c4c72debe542" providerId="AD" clId="Web-{8A228EFE-590E-4D25-A482-967D71B50925}" dt="2020-11-13T01:10:43.491" v="915" actId="1076"/>
          <ac:picMkLst>
            <pc:docMk/>
            <pc:sldMk cId="166647741" sldId="292"/>
            <ac:picMk id="6" creationId="{42329F6F-3FC3-4C1C-A43A-4CF6562B2757}"/>
          </ac:picMkLst>
        </pc:picChg>
        <pc:picChg chg="mod">
          <ac:chgData name="Nathan Graydon Fisher" userId="S::ngf29@nau.edu::a0d1e6af-5899-416a-a580-c4c72debe542" providerId="AD" clId="Web-{8A228EFE-590E-4D25-A482-967D71B50925}" dt="2020-11-13T01:10:50.038" v="917" actId="1076"/>
          <ac:picMkLst>
            <pc:docMk/>
            <pc:sldMk cId="166647741" sldId="292"/>
            <ac:picMk id="7" creationId="{1512CE15-F41C-42CE-B4FE-819B359D83C7}"/>
          </ac:picMkLst>
        </pc:picChg>
        <pc:picChg chg="mod">
          <ac:chgData name="Nathan Graydon Fisher" userId="S::ngf29@nau.edu::a0d1e6af-5899-416a-a580-c4c72debe542" providerId="AD" clId="Web-{8A228EFE-590E-4D25-A482-967D71B50925}" dt="2020-11-13T01:10:52.241" v="918" actId="1076"/>
          <ac:picMkLst>
            <pc:docMk/>
            <pc:sldMk cId="166647741" sldId="292"/>
            <ac:picMk id="8" creationId="{34A73CA6-E4A9-485D-BCD4-A4093A7274E8}"/>
          </ac:picMkLst>
        </pc:picChg>
      </pc:sldChg>
      <pc:sldChg chg="modSp">
        <pc:chgData name="Nathan Graydon Fisher" userId="S::ngf29@nau.edu::a0d1e6af-5899-416a-a580-c4c72debe542" providerId="AD" clId="Web-{8A228EFE-590E-4D25-A482-967D71B50925}" dt="2020-11-13T00:56:16.473" v="439" actId="14100"/>
        <pc:sldMkLst>
          <pc:docMk/>
          <pc:sldMk cId="1295013494" sldId="293"/>
        </pc:sldMkLst>
        <pc:spChg chg="mod">
          <ac:chgData name="Nathan Graydon Fisher" userId="S::ngf29@nau.edu::a0d1e6af-5899-416a-a580-c4c72debe542" providerId="AD" clId="Web-{8A228EFE-590E-4D25-A482-967D71B50925}" dt="2020-11-13T00:56:16.473" v="439" actId="14100"/>
          <ac:spMkLst>
            <pc:docMk/>
            <pc:sldMk cId="1295013494" sldId="293"/>
            <ac:spMk id="3" creationId="{22D58818-D90D-4F7F-9051-B3EA592CD9F0}"/>
          </ac:spMkLst>
        </pc:spChg>
        <pc:picChg chg="mod">
          <ac:chgData name="Nathan Graydon Fisher" userId="S::ngf29@nau.edu::a0d1e6af-5899-416a-a580-c4c72debe542" providerId="AD" clId="Web-{8A228EFE-590E-4D25-A482-967D71B50925}" dt="2020-11-13T00:56:09.863" v="438" actId="1076"/>
          <ac:picMkLst>
            <pc:docMk/>
            <pc:sldMk cId="1295013494" sldId="293"/>
            <ac:picMk id="4" creationId="{9537F3E5-98BE-41FA-8D13-95EC689B911B}"/>
          </ac:picMkLst>
        </pc:picChg>
      </pc:sldChg>
      <pc:sldChg chg="modSp">
        <pc:chgData name="Nathan Graydon Fisher" userId="S::ngf29@nau.edu::a0d1e6af-5899-416a-a580-c4c72debe542" providerId="AD" clId="Web-{8A228EFE-590E-4D25-A482-967D71B50925}" dt="2020-11-13T00:52:35.944" v="414" actId="20577"/>
        <pc:sldMkLst>
          <pc:docMk/>
          <pc:sldMk cId="1272397708" sldId="294"/>
        </pc:sldMkLst>
        <pc:spChg chg="mod">
          <ac:chgData name="Nathan Graydon Fisher" userId="S::ngf29@nau.edu::a0d1e6af-5899-416a-a580-c4c72debe542" providerId="AD" clId="Web-{8A228EFE-590E-4D25-A482-967D71B50925}" dt="2020-11-13T00:43:21.840" v="200" actId="20577"/>
          <ac:spMkLst>
            <pc:docMk/>
            <pc:sldMk cId="1272397708" sldId="294"/>
            <ac:spMk id="2" creationId="{43F54704-E0BF-4031-94C5-41CDCBBF1872}"/>
          </ac:spMkLst>
        </pc:spChg>
        <pc:spChg chg="mod">
          <ac:chgData name="Nathan Graydon Fisher" userId="S::ngf29@nau.edu::a0d1e6af-5899-416a-a580-c4c72debe542" providerId="AD" clId="Web-{8A228EFE-590E-4D25-A482-967D71B50925}" dt="2020-11-13T00:52:35.944" v="414" actId="20577"/>
          <ac:spMkLst>
            <pc:docMk/>
            <pc:sldMk cId="1272397708" sldId="294"/>
            <ac:spMk id="3" creationId="{C44BC041-6486-49B1-BAD4-85B2B17ADB3A}"/>
          </ac:spMkLst>
        </pc:spChg>
      </pc:sldChg>
      <pc:sldChg chg="addSp delSp modSp add replId">
        <pc:chgData name="Nathan Graydon Fisher" userId="S::ngf29@nau.edu::a0d1e6af-5899-416a-a580-c4c72debe542" providerId="AD" clId="Web-{8A228EFE-590E-4D25-A482-967D71B50925}" dt="2020-11-13T01:12:18.694" v="953"/>
        <pc:sldMkLst>
          <pc:docMk/>
          <pc:sldMk cId="606396697" sldId="298"/>
        </pc:sldMkLst>
        <pc:spChg chg="mod">
          <ac:chgData name="Nathan Graydon Fisher" userId="S::ngf29@nau.edu::a0d1e6af-5899-416a-a580-c4c72debe542" providerId="AD" clId="Web-{8A228EFE-590E-4D25-A482-967D71B50925}" dt="2020-11-13T01:09:34.914" v="873" actId="14100"/>
          <ac:spMkLst>
            <pc:docMk/>
            <pc:sldMk cId="606396697" sldId="298"/>
            <ac:spMk id="3" creationId="{22D58818-D90D-4F7F-9051-B3EA592CD9F0}"/>
          </ac:spMkLst>
        </pc:spChg>
        <pc:spChg chg="add del mod">
          <ac:chgData name="Nathan Graydon Fisher" userId="S::ngf29@nau.edu::a0d1e6af-5899-416a-a580-c4c72debe542" providerId="AD" clId="Web-{8A228EFE-590E-4D25-A482-967D71B50925}" dt="2020-11-13T01:09:10.992" v="860"/>
          <ac:spMkLst>
            <pc:docMk/>
            <pc:sldMk cId="606396697" sldId="298"/>
            <ac:spMk id="9" creationId="{B36E2212-B51C-4693-A66D-2D9D32F30565}"/>
          </ac:spMkLst>
        </pc:spChg>
        <pc:graphicFrameChg chg="add mod modGraphic">
          <ac:chgData name="Nathan Graydon Fisher" userId="S::ngf29@nau.edu::a0d1e6af-5899-416a-a580-c4c72debe542" providerId="AD" clId="Web-{8A228EFE-590E-4D25-A482-967D71B50925}" dt="2020-11-13T01:09:42.336" v="875" actId="1076"/>
          <ac:graphicFrameMkLst>
            <pc:docMk/>
            <pc:sldMk cId="606396697" sldId="298"/>
            <ac:graphicFrameMk id="5" creationId="{3EB728C9-549A-4B28-9E4C-AEA8F2453379}"/>
          </ac:graphicFrameMkLst>
        </pc:graphicFrameChg>
        <pc:graphicFrameChg chg="add del mod modGraphic">
          <ac:chgData name="Nathan Graydon Fisher" userId="S::ngf29@nau.edu::a0d1e6af-5899-416a-a580-c4c72debe542" providerId="AD" clId="Web-{8A228EFE-590E-4D25-A482-967D71B50925}" dt="2020-11-13T00:59:56.974" v="634"/>
          <ac:graphicFrameMkLst>
            <pc:docMk/>
            <pc:sldMk cId="606396697" sldId="298"/>
            <ac:graphicFrameMk id="7" creationId="{3443B685-22B4-4794-B576-F44B6D19B0DD}"/>
          </ac:graphicFrameMkLst>
        </pc:graphicFrameChg>
        <pc:graphicFrameChg chg="add mod modGraphic">
          <ac:chgData name="Nathan Graydon Fisher" userId="S::ngf29@nau.edu::a0d1e6af-5899-416a-a580-c4c72debe542" providerId="AD" clId="Web-{8A228EFE-590E-4D25-A482-967D71B50925}" dt="2020-11-13T01:12:18.694" v="953"/>
          <ac:graphicFrameMkLst>
            <pc:docMk/>
            <pc:sldMk cId="606396697" sldId="298"/>
            <ac:graphicFrameMk id="10" creationId="{13BB185A-732B-47B1-91EA-86B5366B84F0}"/>
          </ac:graphicFrameMkLst>
        </pc:graphicFrameChg>
        <pc:picChg chg="del">
          <ac:chgData name="Nathan Graydon Fisher" userId="S::ngf29@nau.edu::a0d1e6af-5899-416a-a580-c4c72debe542" providerId="AD" clId="Web-{8A228EFE-590E-4D25-A482-967D71B50925}" dt="2020-11-13T00:58:34.206" v="573"/>
          <ac:picMkLst>
            <pc:docMk/>
            <pc:sldMk cId="606396697" sldId="298"/>
            <ac:picMk id="4" creationId="{9537F3E5-98BE-41FA-8D13-95EC689B911B}"/>
          </ac:picMkLst>
        </pc:picChg>
      </pc:sldChg>
    </pc:docChg>
  </pc:docChgLst>
  <pc:docChgLst>
    <pc:chgData name="Leann Audrey R Hernandez" userId="S::lrh248@nau.edu::c9f31c77-fbb8-4902-85db-deecba495123" providerId="AD" clId="Web-{02165E9A-89F9-45FE-90CE-FA0E315F754A}"/>
    <pc:docChg chg="modSld">
      <pc:chgData name="Leann Audrey R Hernandez" userId="S::lrh248@nau.edu::c9f31c77-fbb8-4902-85db-deecba495123" providerId="AD" clId="Web-{02165E9A-89F9-45FE-90CE-FA0E315F754A}" dt="2020-11-09T21:56:42.281" v="27"/>
      <pc:docMkLst>
        <pc:docMk/>
      </pc:docMkLst>
      <pc:sldChg chg="delSp modNotes">
        <pc:chgData name="Leann Audrey R Hernandez" userId="S::lrh248@nau.edu::c9f31c77-fbb8-4902-85db-deecba495123" providerId="AD" clId="Web-{02165E9A-89F9-45FE-90CE-FA0E315F754A}" dt="2020-11-09T21:56:42.281" v="27"/>
        <pc:sldMkLst>
          <pc:docMk/>
          <pc:sldMk cId="1174727132" sldId="277"/>
        </pc:sldMkLst>
        <pc:picChg chg="del">
          <ac:chgData name="Leann Audrey R Hernandez" userId="S::lrh248@nau.edu::c9f31c77-fbb8-4902-85db-deecba495123" providerId="AD" clId="Web-{02165E9A-89F9-45FE-90CE-FA0E315F754A}" dt="2020-11-09T21:56:42.281" v="27"/>
          <ac:picMkLst>
            <pc:docMk/>
            <pc:sldMk cId="1174727132" sldId="277"/>
            <ac:picMk id="9" creationId="{BACBDF31-115E-4E5D-8529-0DF6E7A75138}"/>
          </ac:picMkLst>
        </pc:picChg>
      </pc:sldChg>
    </pc:docChg>
  </pc:docChgLst>
  <pc:docChgLst>
    <pc:chgData name="Leann Audrey R Hernandez" userId="S::lrh248@nau.edu::c9f31c77-fbb8-4902-85db-deecba495123" providerId="AD" clId="Web-{07177C04-5A55-4429-B251-370476661D59}"/>
    <pc:docChg chg="modSld">
      <pc:chgData name="Leann Audrey R Hernandez" userId="S::lrh248@nau.edu::c9f31c77-fbb8-4902-85db-deecba495123" providerId="AD" clId="Web-{07177C04-5A55-4429-B251-370476661D59}" dt="2020-11-12T23:16:25.140" v="124" actId="20577"/>
      <pc:docMkLst>
        <pc:docMk/>
      </pc:docMkLst>
      <pc:sldChg chg="modSp">
        <pc:chgData name="Leann Audrey R Hernandez" userId="S::lrh248@nau.edu::c9f31c77-fbb8-4902-85db-deecba495123" providerId="AD" clId="Web-{07177C04-5A55-4429-B251-370476661D59}" dt="2020-11-12T23:16:20.827" v="122" actId="20577"/>
        <pc:sldMkLst>
          <pc:docMk/>
          <pc:sldMk cId="3800557249" sldId="263"/>
        </pc:sldMkLst>
        <pc:spChg chg="mod">
          <ac:chgData name="Leann Audrey R Hernandez" userId="S::lrh248@nau.edu::c9f31c77-fbb8-4902-85db-deecba495123" providerId="AD" clId="Web-{07177C04-5A55-4429-B251-370476661D59}" dt="2020-11-12T23:16:20.827" v="122" actId="20577"/>
          <ac:spMkLst>
            <pc:docMk/>
            <pc:sldMk cId="3800557249" sldId="263"/>
            <ac:spMk id="2" creationId="{B899EF50-6364-4F67-A27C-881018293B16}"/>
          </ac:spMkLst>
        </pc:spChg>
        <pc:graphicFrameChg chg="mod modGraphic">
          <ac:chgData name="Leann Audrey R Hernandez" userId="S::lrh248@nau.edu::c9f31c77-fbb8-4902-85db-deecba495123" providerId="AD" clId="Web-{07177C04-5A55-4429-B251-370476661D59}" dt="2020-11-12T23:12:44.422" v="99"/>
          <ac:graphicFrameMkLst>
            <pc:docMk/>
            <pc:sldMk cId="3800557249" sldId="263"/>
            <ac:graphicFrameMk id="12" creationId="{A000A5CF-8CB7-4955-87A0-92FEE4765D1B}"/>
          </ac:graphicFrameMkLst>
        </pc:graphicFrameChg>
        <pc:graphicFrameChg chg="mod modGraphic">
          <ac:chgData name="Leann Audrey R Hernandez" userId="S::lrh248@nau.edu::c9f31c77-fbb8-4902-85db-deecba495123" providerId="AD" clId="Web-{07177C04-5A55-4429-B251-370476661D59}" dt="2020-11-12T23:11:43.281" v="87"/>
          <ac:graphicFrameMkLst>
            <pc:docMk/>
            <pc:sldMk cId="3800557249" sldId="263"/>
            <ac:graphicFrameMk id="14" creationId="{04B5F32D-A542-4E35-B433-C1F40531FDED}"/>
          </ac:graphicFrameMkLst>
        </pc:graphicFrameChg>
      </pc:sldChg>
      <pc:sldChg chg="modSp">
        <pc:chgData name="Leann Audrey R Hernandez" userId="S::lrh248@nau.edu::c9f31c77-fbb8-4902-85db-deecba495123" providerId="AD" clId="Web-{07177C04-5A55-4429-B251-370476661D59}" dt="2020-11-12T23:16:16.061" v="117" actId="20577"/>
        <pc:sldMkLst>
          <pc:docMk/>
          <pc:sldMk cId="2122310482" sldId="290"/>
        </pc:sldMkLst>
        <pc:spChg chg="mod">
          <ac:chgData name="Leann Audrey R Hernandez" userId="S::lrh248@nau.edu::c9f31c77-fbb8-4902-85db-deecba495123" providerId="AD" clId="Web-{07177C04-5A55-4429-B251-370476661D59}" dt="2020-11-12T23:16:16.061" v="117" actId="20577"/>
          <ac:spMkLst>
            <pc:docMk/>
            <pc:sldMk cId="2122310482" sldId="290"/>
            <ac:spMk id="2" creationId="{4A9E5E27-EC4B-4C03-9094-9C3C0C60ED92}"/>
          </ac:spMkLst>
        </pc:spChg>
      </pc:sldChg>
    </pc:docChg>
  </pc:docChgLst>
  <pc:docChgLst>
    <pc:chgData name="Nathan Graydon Fisher" userId="S::ngf29@nau.edu::a0d1e6af-5899-416a-a580-c4c72debe542" providerId="AD" clId="Web-{EF610F59-C9B7-439D-9DFC-237406315702}"/>
    <pc:docChg chg="modSld">
      <pc:chgData name="Nathan Graydon Fisher" userId="S::ngf29@nau.edu::a0d1e6af-5899-416a-a580-c4c72debe542" providerId="AD" clId="Web-{EF610F59-C9B7-439D-9DFC-237406315702}" dt="2020-11-13T20:14:30.231" v="6" actId="1076"/>
      <pc:docMkLst>
        <pc:docMk/>
      </pc:docMkLst>
      <pc:sldChg chg="modSp">
        <pc:chgData name="Nathan Graydon Fisher" userId="S::ngf29@nau.edu::a0d1e6af-5899-416a-a580-c4c72debe542" providerId="AD" clId="Web-{EF610F59-C9B7-439D-9DFC-237406315702}" dt="2020-11-13T20:14:30.231" v="6" actId="1076"/>
        <pc:sldMkLst>
          <pc:docMk/>
          <pc:sldMk cId="1295013494" sldId="293"/>
        </pc:sldMkLst>
        <pc:spChg chg="mod">
          <ac:chgData name="Nathan Graydon Fisher" userId="S::ngf29@nau.edu::a0d1e6af-5899-416a-a580-c4c72debe542" providerId="AD" clId="Web-{EF610F59-C9B7-439D-9DFC-237406315702}" dt="2020-11-13T20:14:24.434" v="4" actId="20577"/>
          <ac:spMkLst>
            <pc:docMk/>
            <pc:sldMk cId="1295013494" sldId="293"/>
            <ac:spMk id="3" creationId="{22D58818-D90D-4F7F-9051-B3EA592CD9F0}"/>
          </ac:spMkLst>
        </pc:spChg>
        <pc:picChg chg="mod">
          <ac:chgData name="Nathan Graydon Fisher" userId="S::ngf29@nau.edu::a0d1e6af-5899-416a-a580-c4c72debe542" providerId="AD" clId="Web-{EF610F59-C9B7-439D-9DFC-237406315702}" dt="2020-11-13T20:14:30.231" v="6" actId="1076"/>
          <ac:picMkLst>
            <pc:docMk/>
            <pc:sldMk cId="1295013494" sldId="293"/>
            <ac:picMk id="4" creationId="{9537F3E5-98BE-41FA-8D13-95EC689B911B}"/>
          </ac:picMkLst>
        </pc:picChg>
      </pc:sldChg>
      <pc:sldChg chg="modSp">
        <pc:chgData name="Nathan Graydon Fisher" userId="S::ngf29@nau.edu::a0d1e6af-5899-416a-a580-c4c72debe542" providerId="AD" clId="Web-{EF610F59-C9B7-439D-9DFC-237406315702}" dt="2020-11-13T20:11:45.542" v="0" actId="1076"/>
        <pc:sldMkLst>
          <pc:docMk/>
          <pc:sldMk cId="2361059005" sldId="303"/>
        </pc:sldMkLst>
        <pc:spChg chg="mod">
          <ac:chgData name="Nathan Graydon Fisher" userId="S::ngf29@nau.edu::a0d1e6af-5899-416a-a580-c4c72debe542" providerId="AD" clId="Web-{EF610F59-C9B7-439D-9DFC-237406315702}" dt="2020-11-13T20:11:45.542" v="0" actId="1076"/>
          <ac:spMkLst>
            <pc:docMk/>
            <pc:sldMk cId="2361059005" sldId="303"/>
            <ac:spMk id="3" creationId="{3DEF7D48-2D48-45DB-A491-D60E3F517F38}"/>
          </ac:spMkLst>
        </pc:spChg>
      </pc:sldChg>
    </pc:docChg>
  </pc:docChgLst>
  <pc:docChgLst>
    <pc:chgData name="Leann Audrey" userId="c9f31c77-fbb8-4902-85db-deecba495123" providerId="ADAL" clId="{C4E8470E-0C94-4A9B-8A8B-8CD1A00743E5}"/>
    <pc:docChg chg="modSld sldOrd">
      <pc:chgData name="Leann Audrey" userId="c9f31c77-fbb8-4902-85db-deecba495123" providerId="ADAL" clId="{C4E8470E-0C94-4A9B-8A8B-8CD1A00743E5}" dt="2020-11-13T22:47:09.907" v="205" actId="20577"/>
      <pc:docMkLst>
        <pc:docMk/>
      </pc:docMkLst>
      <pc:sldChg chg="modSp mod">
        <pc:chgData name="Leann Audrey" userId="c9f31c77-fbb8-4902-85db-deecba495123" providerId="ADAL" clId="{C4E8470E-0C94-4A9B-8A8B-8CD1A00743E5}" dt="2020-11-13T01:07:21.956" v="29" actId="20577"/>
        <pc:sldMkLst>
          <pc:docMk/>
          <pc:sldMk cId="3800557249" sldId="263"/>
        </pc:sldMkLst>
        <pc:graphicFrameChg chg="modGraphic">
          <ac:chgData name="Leann Audrey" userId="c9f31c77-fbb8-4902-85db-deecba495123" providerId="ADAL" clId="{C4E8470E-0C94-4A9B-8A8B-8CD1A00743E5}" dt="2020-11-13T01:07:21.956" v="29" actId="20577"/>
          <ac:graphicFrameMkLst>
            <pc:docMk/>
            <pc:sldMk cId="3800557249" sldId="263"/>
            <ac:graphicFrameMk id="12" creationId="{A000A5CF-8CB7-4955-87A0-92FEE4765D1B}"/>
          </ac:graphicFrameMkLst>
        </pc:graphicFrameChg>
      </pc:sldChg>
      <pc:sldChg chg="ord">
        <pc:chgData name="Leann Audrey" userId="c9f31c77-fbb8-4902-85db-deecba495123" providerId="ADAL" clId="{C4E8470E-0C94-4A9B-8A8B-8CD1A00743E5}" dt="2020-11-13T01:06:29.716" v="17"/>
        <pc:sldMkLst>
          <pc:docMk/>
          <pc:sldMk cId="481877536" sldId="267"/>
        </pc:sldMkLst>
      </pc:sldChg>
      <pc:sldChg chg="modSp mod">
        <pc:chgData name="Leann Audrey" userId="c9f31c77-fbb8-4902-85db-deecba495123" providerId="ADAL" clId="{C4E8470E-0C94-4A9B-8A8B-8CD1A00743E5}" dt="2020-11-13T22:14:55.069" v="170" actId="20577"/>
        <pc:sldMkLst>
          <pc:docMk/>
          <pc:sldMk cId="176031117" sldId="275"/>
        </pc:sldMkLst>
        <pc:spChg chg="mod">
          <ac:chgData name="Leann Audrey" userId="c9f31c77-fbb8-4902-85db-deecba495123" providerId="ADAL" clId="{C4E8470E-0C94-4A9B-8A8B-8CD1A00743E5}" dt="2020-11-13T22:14:55.069" v="170" actId="20577"/>
          <ac:spMkLst>
            <pc:docMk/>
            <pc:sldMk cId="176031117" sldId="275"/>
            <ac:spMk id="3" creationId="{4548D5DD-B943-48DD-BA9C-867B83696EF7}"/>
          </ac:spMkLst>
        </pc:spChg>
      </pc:sldChg>
      <pc:sldChg chg="modSp mod">
        <pc:chgData name="Leann Audrey" userId="c9f31c77-fbb8-4902-85db-deecba495123" providerId="ADAL" clId="{C4E8470E-0C94-4A9B-8A8B-8CD1A00743E5}" dt="2020-11-13T22:47:09.907" v="205" actId="20577"/>
        <pc:sldMkLst>
          <pc:docMk/>
          <pc:sldMk cId="1174727132" sldId="277"/>
        </pc:sldMkLst>
        <pc:spChg chg="mod">
          <ac:chgData name="Leann Audrey" userId="c9f31c77-fbb8-4902-85db-deecba495123" providerId="ADAL" clId="{C4E8470E-0C94-4A9B-8A8B-8CD1A00743E5}" dt="2020-11-13T22:47:09.907" v="205" actId="20577"/>
          <ac:spMkLst>
            <pc:docMk/>
            <pc:sldMk cId="1174727132" sldId="277"/>
            <ac:spMk id="3" creationId="{C1C99CF6-1DE7-4C16-AACB-E178C60D32FF}"/>
          </ac:spMkLst>
        </pc:spChg>
        <pc:spChg chg="mod">
          <ac:chgData name="Leann Audrey" userId="c9f31c77-fbb8-4902-85db-deecba495123" providerId="ADAL" clId="{C4E8470E-0C94-4A9B-8A8B-8CD1A00743E5}" dt="2020-11-13T22:33:04.410" v="176" actId="20577"/>
          <ac:spMkLst>
            <pc:docMk/>
            <pc:sldMk cId="1174727132" sldId="277"/>
            <ac:spMk id="6" creationId="{2C2E5508-1088-4ED3-AF17-3D73A90D6E4D}"/>
          </ac:spMkLst>
        </pc:spChg>
      </pc:sldChg>
      <pc:sldChg chg="modSp mod">
        <pc:chgData name="Leann Audrey" userId="c9f31c77-fbb8-4902-85db-deecba495123" providerId="ADAL" clId="{C4E8470E-0C94-4A9B-8A8B-8CD1A00743E5}" dt="2020-11-13T22:33:32.183" v="188" actId="20577"/>
        <pc:sldMkLst>
          <pc:docMk/>
          <pc:sldMk cId="3348130449" sldId="288"/>
        </pc:sldMkLst>
        <pc:spChg chg="mod">
          <ac:chgData name="Leann Audrey" userId="c9f31c77-fbb8-4902-85db-deecba495123" providerId="ADAL" clId="{C4E8470E-0C94-4A9B-8A8B-8CD1A00743E5}" dt="2020-11-13T22:33:32.183" v="188" actId="20577"/>
          <ac:spMkLst>
            <pc:docMk/>
            <pc:sldMk cId="3348130449" sldId="288"/>
            <ac:spMk id="3" creationId="{9B234D07-D047-4CBD-B755-AA974199AA9E}"/>
          </ac:spMkLst>
        </pc:spChg>
      </pc:sldChg>
      <pc:sldChg chg="modSp mod">
        <pc:chgData name="Leann Audrey" userId="c9f31c77-fbb8-4902-85db-deecba495123" providerId="ADAL" clId="{C4E8470E-0C94-4A9B-8A8B-8CD1A00743E5}" dt="2020-11-13T01:07:04.419" v="28" actId="20577"/>
        <pc:sldMkLst>
          <pc:docMk/>
          <pc:sldMk cId="322785890" sldId="291"/>
        </pc:sldMkLst>
        <pc:spChg chg="mod">
          <ac:chgData name="Leann Audrey" userId="c9f31c77-fbb8-4902-85db-deecba495123" providerId="ADAL" clId="{C4E8470E-0C94-4A9B-8A8B-8CD1A00743E5}" dt="2020-11-13T01:06:45.533" v="20" actId="20577"/>
          <ac:spMkLst>
            <pc:docMk/>
            <pc:sldMk cId="322785890" sldId="291"/>
            <ac:spMk id="7" creationId="{886BAE45-290E-4201-9017-8C0383054D84}"/>
          </ac:spMkLst>
        </pc:spChg>
        <pc:spChg chg="mod">
          <ac:chgData name="Leann Audrey" userId="c9f31c77-fbb8-4902-85db-deecba495123" providerId="ADAL" clId="{C4E8470E-0C94-4A9B-8A8B-8CD1A00743E5}" dt="2020-11-13T01:06:52.352" v="26" actId="20577"/>
          <ac:spMkLst>
            <pc:docMk/>
            <pc:sldMk cId="322785890" sldId="291"/>
            <ac:spMk id="8" creationId="{0E63990B-FCE3-45FA-9422-DA180A2B2498}"/>
          </ac:spMkLst>
        </pc:spChg>
        <pc:spChg chg="mod">
          <ac:chgData name="Leann Audrey" userId="c9f31c77-fbb8-4902-85db-deecba495123" providerId="ADAL" clId="{C4E8470E-0C94-4A9B-8A8B-8CD1A00743E5}" dt="2020-11-13T01:07:04.419" v="28" actId="20577"/>
          <ac:spMkLst>
            <pc:docMk/>
            <pc:sldMk cId="322785890" sldId="291"/>
            <ac:spMk id="9" creationId="{DE4978A7-4E72-4EDC-9D6D-EBE79C4402EE}"/>
          </ac:spMkLst>
        </pc:spChg>
      </pc:sldChg>
      <pc:sldChg chg="modSp mod">
        <pc:chgData name="Leann Audrey" userId="c9f31c77-fbb8-4902-85db-deecba495123" providerId="ADAL" clId="{C4E8470E-0C94-4A9B-8A8B-8CD1A00743E5}" dt="2020-11-13T22:33:24.373" v="186" actId="20577"/>
        <pc:sldMkLst>
          <pc:docMk/>
          <pc:sldMk cId="1295013494" sldId="293"/>
        </pc:sldMkLst>
        <pc:spChg chg="mod">
          <ac:chgData name="Leann Audrey" userId="c9f31c77-fbb8-4902-85db-deecba495123" providerId="ADAL" clId="{C4E8470E-0C94-4A9B-8A8B-8CD1A00743E5}" dt="2020-11-13T22:33:24.373" v="186" actId="20577"/>
          <ac:spMkLst>
            <pc:docMk/>
            <pc:sldMk cId="1295013494" sldId="293"/>
            <ac:spMk id="5" creationId="{5E1DCE1B-314D-44C3-8009-44FCF3AF7313}"/>
          </ac:spMkLst>
        </pc:spChg>
      </pc:sldChg>
      <pc:sldChg chg="modSp mod">
        <pc:chgData name="Leann Audrey" userId="c9f31c77-fbb8-4902-85db-deecba495123" providerId="ADAL" clId="{C4E8470E-0C94-4A9B-8A8B-8CD1A00743E5}" dt="2020-11-13T20:29:11.586" v="169" actId="20577"/>
        <pc:sldMkLst>
          <pc:docMk/>
          <pc:sldMk cId="1272397708" sldId="294"/>
        </pc:sldMkLst>
        <pc:spChg chg="mod">
          <ac:chgData name="Leann Audrey" userId="c9f31c77-fbb8-4902-85db-deecba495123" providerId="ADAL" clId="{C4E8470E-0C94-4A9B-8A8B-8CD1A00743E5}" dt="2020-11-13T20:29:11.586" v="169" actId="20577"/>
          <ac:spMkLst>
            <pc:docMk/>
            <pc:sldMk cId="1272397708" sldId="294"/>
            <ac:spMk id="3" creationId="{C44BC041-6486-49B1-BAD4-85B2B17ADB3A}"/>
          </ac:spMkLst>
        </pc:spChg>
      </pc:sldChg>
      <pc:sldChg chg="modSp mod">
        <pc:chgData name="Leann Audrey" userId="c9f31c77-fbb8-4902-85db-deecba495123" providerId="ADAL" clId="{C4E8470E-0C94-4A9B-8A8B-8CD1A00743E5}" dt="2020-11-13T22:32:57.681" v="174" actId="20577"/>
        <pc:sldMkLst>
          <pc:docMk/>
          <pc:sldMk cId="4055452716" sldId="295"/>
        </pc:sldMkLst>
        <pc:spChg chg="mod">
          <ac:chgData name="Leann Audrey" userId="c9f31c77-fbb8-4902-85db-deecba495123" providerId="ADAL" clId="{C4E8470E-0C94-4A9B-8A8B-8CD1A00743E5}" dt="2020-11-13T22:32:57.681" v="174" actId="20577"/>
          <ac:spMkLst>
            <pc:docMk/>
            <pc:sldMk cId="4055452716" sldId="295"/>
            <ac:spMk id="3" creationId="{A8D6F6E4-2471-4963-BB10-BB6EB4F16965}"/>
          </ac:spMkLst>
        </pc:spChg>
      </pc:sldChg>
      <pc:sldChg chg="modSp mod">
        <pc:chgData name="Leann Audrey" userId="c9f31c77-fbb8-4902-85db-deecba495123" providerId="ADAL" clId="{C4E8470E-0C94-4A9B-8A8B-8CD1A00743E5}" dt="2020-11-13T22:33:16.995" v="184" actId="20577"/>
        <pc:sldMkLst>
          <pc:docMk/>
          <pc:sldMk cId="1085133039" sldId="296"/>
        </pc:sldMkLst>
        <pc:spChg chg="mod">
          <ac:chgData name="Leann Audrey" userId="c9f31c77-fbb8-4902-85db-deecba495123" providerId="ADAL" clId="{C4E8470E-0C94-4A9B-8A8B-8CD1A00743E5}" dt="2020-11-13T22:33:10.202" v="178" actId="20577"/>
          <ac:spMkLst>
            <pc:docMk/>
            <pc:sldMk cId="1085133039" sldId="296"/>
            <ac:spMk id="3" creationId="{6CA03066-4A6C-4E63-A1DD-4EB753BAF62A}"/>
          </ac:spMkLst>
        </pc:spChg>
        <pc:spChg chg="mod">
          <ac:chgData name="Leann Audrey" userId="c9f31c77-fbb8-4902-85db-deecba495123" providerId="ADAL" clId="{C4E8470E-0C94-4A9B-8A8B-8CD1A00743E5}" dt="2020-11-13T22:33:13.454" v="180" actId="20577"/>
          <ac:spMkLst>
            <pc:docMk/>
            <pc:sldMk cId="1085133039" sldId="296"/>
            <ac:spMk id="7" creationId="{D7595CFC-304A-44BB-BEAB-2B7442E7023A}"/>
          </ac:spMkLst>
        </pc:spChg>
        <pc:spChg chg="mod">
          <ac:chgData name="Leann Audrey" userId="c9f31c77-fbb8-4902-85db-deecba495123" providerId="ADAL" clId="{C4E8470E-0C94-4A9B-8A8B-8CD1A00743E5}" dt="2020-11-13T22:33:16.995" v="184" actId="20577"/>
          <ac:spMkLst>
            <pc:docMk/>
            <pc:sldMk cId="1085133039" sldId="296"/>
            <ac:spMk id="8" creationId="{05D053AA-6488-4F0B-979D-A57600A1B522}"/>
          </ac:spMkLst>
        </pc:spChg>
      </pc:sldChg>
      <pc:sldChg chg="modSp mod">
        <pc:chgData name="Leann Audrey" userId="c9f31c77-fbb8-4902-85db-deecba495123" providerId="ADAL" clId="{C4E8470E-0C94-4A9B-8A8B-8CD1A00743E5}" dt="2020-11-13T22:32:51.100" v="172" actId="20577"/>
        <pc:sldMkLst>
          <pc:docMk/>
          <pc:sldMk cId="225595381" sldId="299"/>
        </pc:sldMkLst>
        <pc:spChg chg="mod">
          <ac:chgData name="Leann Audrey" userId="c9f31c77-fbb8-4902-85db-deecba495123" providerId="ADAL" clId="{C4E8470E-0C94-4A9B-8A8B-8CD1A00743E5}" dt="2020-11-13T22:32:51.100" v="172" actId="20577"/>
          <ac:spMkLst>
            <pc:docMk/>
            <pc:sldMk cId="225595381" sldId="299"/>
            <ac:spMk id="11" creationId="{A9959748-95BA-47F9-87B3-4CBB2BB5769A}"/>
          </ac:spMkLst>
        </pc:spChg>
      </pc:sldChg>
    </pc:docChg>
  </pc:docChgLst>
  <pc:docChgLst>
    <pc:chgData name="Leann Audrey R Hernandez" userId="S::lrh248@nau.edu::c9f31c77-fbb8-4902-85db-deecba495123" providerId="AD" clId="Web-{378DE3AE-4CF2-4EA3-AD23-FAC9AB9E8CC4}"/>
    <pc:docChg chg="modSld">
      <pc:chgData name="Leann Audrey R Hernandez" userId="S::lrh248@nau.edu::c9f31c77-fbb8-4902-85db-deecba495123" providerId="AD" clId="Web-{378DE3AE-4CF2-4EA3-AD23-FAC9AB9E8CC4}" dt="2020-11-13T01:05:01.695" v="210" actId="20577"/>
      <pc:docMkLst>
        <pc:docMk/>
      </pc:docMkLst>
      <pc:sldChg chg="modSp modNotes">
        <pc:chgData name="Leann Audrey R Hernandez" userId="S::lrh248@nau.edu::c9f31c77-fbb8-4902-85db-deecba495123" providerId="AD" clId="Web-{378DE3AE-4CF2-4EA3-AD23-FAC9AB9E8CC4}" dt="2020-11-13T01:05:01.695" v="209" actId="20577"/>
        <pc:sldMkLst>
          <pc:docMk/>
          <pc:sldMk cId="1272397708" sldId="294"/>
        </pc:sldMkLst>
        <pc:spChg chg="mod">
          <ac:chgData name="Leann Audrey R Hernandez" userId="S::lrh248@nau.edu::c9f31c77-fbb8-4902-85db-deecba495123" providerId="AD" clId="Web-{378DE3AE-4CF2-4EA3-AD23-FAC9AB9E8CC4}" dt="2020-11-13T01:05:01.695" v="209" actId="20577"/>
          <ac:spMkLst>
            <pc:docMk/>
            <pc:sldMk cId="1272397708" sldId="294"/>
            <ac:spMk id="3" creationId="{C44BC041-6486-49B1-BAD4-85B2B17ADB3A}"/>
          </ac:spMkLst>
        </pc:spChg>
      </pc:sldChg>
      <pc:sldChg chg="modSp">
        <pc:chgData name="Leann Audrey R Hernandez" userId="S::lrh248@nau.edu::c9f31c77-fbb8-4902-85db-deecba495123" providerId="AD" clId="Web-{378DE3AE-4CF2-4EA3-AD23-FAC9AB9E8CC4}" dt="2020-11-13T00:41:55.869" v="12" actId="20577"/>
        <pc:sldMkLst>
          <pc:docMk/>
          <pc:sldMk cId="1925970596" sldId="297"/>
        </pc:sldMkLst>
        <pc:spChg chg="mod">
          <ac:chgData name="Leann Audrey R Hernandez" userId="S::lrh248@nau.edu::c9f31c77-fbb8-4902-85db-deecba495123" providerId="AD" clId="Web-{378DE3AE-4CF2-4EA3-AD23-FAC9AB9E8CC4}" dt="2020-11-13T00:41:55.869" v="12" actId="20577"/>
          <ac:spMkLst>
            <pc:docMk/>
            <pc:sldMk cId="1925970596" sldId="297"/>
            <ac:spMk id="3" creationId="{518D7A8A-C2BD-441E-8188-191B155E1B3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D4AFF-3696-4405-949F-00D9016A47A7}" type="datetimeFigureOut">
              <a:rPr lang="en-US" smtClean="0"/>
              <a:t>11/19/2020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20134-537F-4C3A-95D5-CD4053E67BC9}" type="slidenum">
              <a:rPr lang="en-US" smtClean="0"/>
              <a:t>‹#›</a:t>
            </a:fld>
            <a:endParaRPr lang="en-US"/>
          </a:p>
        </p:txBody>
      </p:sp>
    </p:spTree>
    <p:extLst>
      <p:ext uri="{BB962C8B-B14F-4D97-AF65-F5344CB8AC3E}">
        <p14:creationId xmlns:p14="http://schemas.microsoft.com/office/powerpoint/2010/main" val="3081950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cost: initially $350 but could not get it down that low</a:t>
            </a:r>
          </a:p>
          <a:p>
            <a:r>
              <a:rPr lang="en-US">
                <a:cs typeface="Calibri"/>
              </a:rPr>
              <a:t>How we met design requirements-later slides</a:t>
            </a:r>
          </a:p>
        </p:txBody>
      </p:sp>
      <p:sp>
        <p:nvSpPr>
          <p:cNvPr id="4" name="Slide Number Placeholder 3"/>
          <p:cNvSpPr>
            <a:spLocks noGrp="1"/>
          </p:cNvSpPr>
          <p:nvPr>
            <p:ph type="sldNum" sz="quarter" idx="5"/>
          </p:nvPr>
        </p:nvSpPr>
        <p:spPr/>
        <p:txBody>
          <a:bodyPr/>
          <a:lstStyle/>
          <a:p>
            <a:fld id="{B7D20134-537F-4C3A-95D5-CD4053E67BC9}" type="slidenum">
              <a:rPr lang="en-US" smtClean="0"/>
              <a:t>3</a:t>
            </a:fld>
            <a:endParaRPr lang="en-US"/>
          </a:p>
        </p:txBody>
      </p:sp>
    </p:spTree>
    <p:extLst>
      <p:ext uri="{BB962C8B-B14F-4D97-AF65-F5344CB8AC3E}">
        <p14:creationId xmlns:p14="http://schemas.microsoft.com/office/powerpoint/2010/main" val="1346801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-1500 scaled down with prototype</a:t>
            </a:r>
          </a:p>
          <a:p>
            <a:r>
              <a:rPr lang="en-US"/>
              <a:t>-similar to </a:t>
            </a:r>
            <a:r>
              <a:rPr lang="en-US" err="1"/>
              <a:t>arctica</a:t>
            </a:r>
            <a:r>
              <a:rPr lang="en-US"/>
              <a:t> solar</a:t>
            </a:r>
            <a:endParaRPr lang="en-US">
              <a:cs typeface="Calibri"/>
            </a:endParaRPr>
          </a:p>
          <a:p>
            <a:r>
              <a:rPr lang="en-US">
                <a:cs typeface="Calibri"/>
              </a:rPr>
              <a:t>-produced around 1400-1700 watts</a:t>
            </a:r>
          </a:p>
          <a:p>
            <a:endParaRPr lang="en-US">
              <a:cs typeface="Calibri"/>
            </a:endParaRPr>
          </a:p>
        </p:txBody>
      </p:sp>
      <p:sp>
        <p:nvSpPr>
          <p:cNvPr id="4" name="Slide Number Placeholder 3"/>
          <p:cNvSpPr>
            <a:spLocks noGrp="1"/>
          </p:cNvSpPr>
          <p:nvPr>
            <p:ph type="sldNum" sz="quarter" idx="5"/>
          </p:nvPr>
        </p:nvSpPr>
        <p:spPr/>
        <p:txBody>
          <a:bodyPr/>
          <a:lstStyle/>
          <a:p>
            <a:fld id="{B7D20134-537F-4C3A-95D5-CD4053E67BC9}" type="slidenum">
              <a:rPr lang="en-US" smtClean="0"/>
              <a:t>16</a:t>
            </a:fld>
            <a:endParaRPr lang="en-US"/>
          </a:p>
        </p:txBody>
      </p:sp>
    </p:spTree>
    <p:extLst>
      <p:ext uri="{BB962C8B-B14F-4D97-AF65-F5344CB8AC3E}">
        <p14:creationId xmlns:p14="http://schemas.microsoft.com/office/powerpoint/2010/main" val="3856834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-1500 scaled down with prototype</a:t>
            </a:r>
          </a:p>
          <a:p>
            <a:r>
              <a:rPr lang="en-US"/>
              <a:t>-similar to </a:t>
            </a:r>
            <a:r>
              <a:rPr lang="en-US" err="1"/>
              <a:t>arctica</a:t>
            </a:r>
            <a:r>
              <a:rPr lang="en-US"/>
              <a:t> solar</a:t>
            </a:r>
            <a:endParaRPr lang="en-US">
              <a:cs typeface="Calibri"/>
            </a:endParaRPr>
          </a:p>
          <a:p>
            <a:r>
              <a:rPr lang="en-US">
                <a:cs typeface="Calibri"/>
              </a:rPr>
              <a:t>-produced around 1400-1700 watts</a:t>
            </a:r>
          </a:p>
          <a:p>
            <a:endParaRPr lang="en-US">
              <a:cs typeface="Calibri"/>
            </a:endParaRPr>
          </a:p>
        </p:txBody>
      </p:sp>
      <p:sp>
        <p:nvSpPr>
          <p:cNvPr id="4" name="Slide Number Placeholder 3"/>
          <p:cNvSpPr>
            <a:spLocks noGrp="1"/>
          </p:cNvSpPr>
          <p:nvPr>
            <p:ph type="sldNum" sz="quarter" idx="5"/>
          </p:nvPr>
        </p:nvSpPr>
        <p:spPr/>
        <p:txBody>
          <a:bodyPr/>
          <a:lstStyle/>
          <a:p>
            <a:fld id="{B7D20134-537F-4C3A-95D5-CD4053E67BC9}" type="slidenum">
              <a:rPr lang="en-US" smtClean="0"/>
              <a:t>17</a:t>
            </a:fld>
            <a:endParaRPr lang="en-US"/>
          </a:p>
        </p:txBody>
      </p:sp>
    </p:spTree>
    <p:extLst>
      <p:ext uri="{BB962C8B-B14F-4D97-AF65-F5344CB8AC3E}">
        <p14:creationId xmlns:p14="http://schemas.microsoft.com/office/powerpoint/2010/main" val="2911790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Won't melt</a:t>
            </a:r>
          </a:p>
          <a:p>
            <a:endParaRPr lang="en-US">
              <a:cs typeface="Calibri"/>
            </a:endParaRPr>
          </a:p>
          <a:p>
            <a:r>
              <a:rPr lang="en-US">
                <a:cs typeface="Calibri"/>
              </a:rPr>
              <a:t>Under weight requirement of around 100 lbs</a:t>
            </a:r>
          </a:p>
        </p:txBody>
      </p:sp>
      <p:sp>
        <p:nvSpPr>
          <p:cNvPr id="4" name="Slide Number Placeholder 3"/>
          <p:cNvSpPr>
            <a:spLocks noGrp="1"/>
          </p:cNvSpPr>
          <p:nvPr>
            <p:ph type="sldNum" sz="quarter" idx="5"/>
          </p:nvPr>
        </p:nvSpPr>
        <p:spPr/>
        <p:txBody>
          <a:bodyPr/>
          <a:lstStyle/>
          <a:p>
            <a:fld id="{B7D20134-537F-4C3A-95D5-CD4053E67BC9}" type="slidenum">
              <a:rPr lang="en-US" smtClean="0"/>
              <a:t>18</a:t>
            </a:fld>
            <a:endParaRPr lang="en-US"/>
          </a:p>
        </p:txBody>
      </p:sp>
    </p:spTree>
    <p:extLst>
      <p:ext uri="{BB962C8B-B14F-4D97-AF65-F5344CB8AC3E}">
        <p14:creationId xmlns:p14="http://schemas.microsoft.com/office/powerpoint/2010/main" val="3853729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Construction plan details how to replicate the build process. Done in phases throughout construction. Discusses everything from furnace build to wiring the electronics and different options for settings.</a:t>
            </a:r>
          </a:p>
        </p:txBody>
      </p:sp>
      <p:sp>
        <p:nvSpPr>
          <p:cNvPr id="4" name="Slide Number Placeholder 3"/>
          <p:cNvSpPr>
            <a:spLocks noGrp="1"/>
          </p:cNvSpPr>
          <p:nvPr>
            <p:ph type="sldNum" sz="quarter" idx="5"/>
          </p:nvPr>
        </p:nvSpPr>
        <p:spPr/>
        <p:txBody>
          <a:bodyPr/>
          <a:lstStyle/>
          <a:p>
            <a:fld id="{B7D20134-537F-4C3A-95D5-CD4053E67BC9}" type="slidenum">
              <a:rPr lang="en-US" smtClean="0"/>
              <a:t>19</a:t>
            </a:fld>
            <a:endParaRPr lang="en-US"/>
          </a:p>
        </p:txBody>
      </p:sp>
    </p:spTree>
    <p:extLst>
      <p:ext uri="{BB962C8B-B14F-4D97-AF65-F5344CB8AC3E}">
        <p14:creationId xmlns:p14="http://schemas.microsoft.com/office/powerpoint/2010/main" val="917242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Cad model does not reflect painted parts</a:t>
            </a:r>
          </a:p>
          <a:p>
            <a:r>
              <a:rPr lang="en-US">
                <a:cs typeface="Calibri"/>
              </a:rPr>
              <a:t>Much simpler design than original model</a:t>
            </a:r>
          </a:p>
          <a:p>
            <a:r>
              <a:rPr lang="en-US"/>
              <a:t>Handmade corrugations rather than commercial corrugated sheet</a:t>
            </a:r>
          </a:p>
          <a:p>
            <a:r>
              <a:rPr lang="en-US">
                <a:cs typeface="Calibri"/>
              </a:rPr>
              <a:t>Justification for this is in the following slides, a lot of it had to do with cost</a:t>
            </a:r>
          </a:p>
        </p:txBody>
      </p:sp>
      <p:sp>
        <p:nvSpPr>
          <p:cNvPr id="4" name="Slide Number Placeholder 3"/>
          <p:cNvSpPr>
            <a:spLocks noGrp="1"/>
          </p:cNvSpPr>
          <p:nvPr>
            <p:ph type="sldNum" sz="quarter" idx="5"/>
          </p:nvPr>
        </p:nvSpPr>
        <p:spPr/>
        <p:txBody>
          <a:bodyPr/>
          <a:lstStyle/>
          <a:p>
            <a:fld id="{B7D20134-537F-4C3A-95D5-CD4053E67BC9}" type="slidenum">
              <a:rPr lang="en-US" smtClean="0"/>
              <a:t>4</a:t>
            </a:fld>
            <a:endParaRPr lang="en-US"/>
          </a:p>
        </p:txBody>
      </p:sp>
    </p:spTree>
    <p:extLst>
      <p:ext uri="{BB962C8B-B14F-4D97-AF65-F5344CB8AC3E}">
        <p14:creationId xmlns:p14="http://schemas.microsoft.com/office/powerpoint/2010/main" val="1051799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Overall design followed commercial models and previous capstone team. </a:t>
            </a:r>
            <a:endParaRPr lang="en-US"/>
          </a:p>
          <a:p>
            <a:r>
              <a:rPr lang="en-US">
                <a:cs typeface="Calibri"/>
              </a:rPr>
              <a:t>Outer casing, heat transfer method and fin design were determined using a morph matrix and decision matrix.</a:t>
            </a:r>
          </a:p>
        </p:txBody>
      </p:sp>
      <p:sp>
        <p:nvSpPr>
          <p:cNvPr id="4" name="Slide Number Placeholder 3"/>
          <p:cNvSpPr>
            <a:spLocks noGrp="1"/>
          </p:cNvSpPr>
          <p:nvPr>
            <p:ph type="sldNum" sz="quarter" idx="5"/>
          </p:nvPr>
        </p:nvSpPr>
        <p:spPr/>
        <p:txBody>
          <a:bodyPr/>
          <a:lstStyle/>
          <a:p>
            <a:fld id="{B7D20134-537F-4C3A-95D5-CD4053E67BC9}" type="slidenum">
              <a:rPr lang="en-US" smtClean="0"/>
              <a:t>5</a:t>
            </a:fld>
            <a:endParaRPr lang="en-US"/>
          </a:p>
        </p:txBody>
      </p:sp>
    </p:spTree>
    <p:extLst>
      <p:ext uri="{BB962C8B-B14F-4D97-AF65-F5344CB8AC3E}">
        <p14:creationId xmlns:p14="http://schemas.microsoft.com/office/powerpoint/2010/main" val="952247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Heat transfer out back panel is for the maximum temperature the device would see. It would not be at this temp very long and thus this is not the steady state heat loss. Also this justifies running the fan continuously to reduce losses.</a:t>
            </a:r>
          </a:p>
          <a:p>
            <a:endParaRPr lang="en-US">
              <a:cs typeface="Calibri"/>
            </a:endParaRPr>
          </a:p>
          <a:p>
            <a:r>
              <a:rPr lang="en-US">
                <a:cs typeface="Calibri"/>
              </a:rPr>
              <a:t>Plexiglass has better K values and reflectivity than glass, but a lower melting point. However we are not close to it</a:t>
            </a:r>
          </a:p>
          <a:p>
            <a:endParaRPr lang="en-US">
              <a:cs typeface="Calibri"/>
            </a:endParaRPr>
          </a:p>
          <a:p>
            <a:r>
              <a:rPr lang="en-US">
                <a:cs typeface="Calibri"/>
              </a:rPr>
              <a:t>Uncertainty analysis yielded a voltage uncertainty of 0.09V and Temp +- 5 degrees</a:t>
            </a:r>
          </a:p>
          <a:p>
            <a:endParaRPr lang="en-US">
              <a:cs typeface="Calibri"/>
            </a:endParaRPr>
          </a:p>
        </p:txBody>
      </p:sp>
      <p:sp>
        <p:nvSpPr>
          <p:cNvPr id="4" name="Slide Number Placeholder 3"/>
          <p:cNvSpPr>
            <a:spLocks noGrp="1"/>
          </p:cNvSpPr>
          <p:nvPr>
            <p:ph type="sldNum" sz="quarter" idx="5"/>
          </p:nvPr>
        </p:nvSpPr>
        <p:spPr/>
        <p:txBody>
          <a:bodyPr/>
          <a:lstStyle/>
          <a:p>
            <a:fld id="{B7D20134-537F-4C3A-95D5-CD4053E67BC9}" type="slidenum">
              <a:rPr lang="en-US" smtClean="0"/>
              <a:t>6</a:t>
            </a:fld>
            <a:endParaRPr lang="en-US"/>
          </a:p>
        </p:txBody>
      </p:sp>
    </p:spTree>
    <p:extLst>
      <p:ext uri="{BB962C8B-B14F-4D97-AF65-F5344CB8AC3E}">
        <p14:creationId xmlns:p14="http://schemas.microsoft.com/office/powerpoint/2010/main" val="1616805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Bends in fins manually. Triangles would be most effective but rquire twice as much material and time.</a:t>
            </a:r>
          </a:p>
          <a:p>
            <a:endParaRPr lang="en-US">
              <a:cs typeface="Calibri"/>
            </a:endParaRPr>
          </a:p>
          <a:p>
            <a:r>
              <a:rPr lang="en-US">
                <a:cs typeface="Calibri"/>
              </a:rPr>
              <a:t>Went for the rectangles instead as did not ad too much work and required no extra materials but still gave a strong return in effectiveness.</a:t>
            </a:r>
          </a:p>
          <a:p>
            <a:endParaRPr lang="en-US">
              <a:cs typeface="Calibri"/>
            </a:endParaRPr>
          </a:p>
          <a:p>
            <a:r>
              <a:rPr lang="en-US">
                <a:cs typeface="Calibri"/>
              </a:rPr>
              <a:t>Fan sizing: goal of delta T of around 50. For customer comfort, but actually reduces effiency with greater differences</a:t>
            </a: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7D20134-537F-4C3A-95D5-CD4053E67BC9}" type="slidenum">
              <a:rPr lang="en-US" smtClean="0"/>
              <a:t>7</a:t>
            </a:fld>
            <a:endParaRPr lang="en-US"/>
          </a:p>
        </p:txBody>
      </p:sp>
    </p:spTree>
    <p:extLst>
      <p:ext uri="{BB962C8B-B14F-4D97-AF65-F5344CB8AC3E}">
        <p14:creationId xmlns:p14="http://schemas.microsoft.com/office/powerpoint/2010/main" val="124797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3x6 model for 100 units bulk, $384.04</a:t>
            </a:r>
          </a:p>
        </p:txBody>
      </p:sp>
      <p:sp>
        <p:nvSpPr>
          <p:cNvPr id="4" name="Slide Number Placeholder 3"/>
          <p:cNvSpPr>
            <a:spLocks noGrp="1"/>
          </p:cNvSpPr>
          <p:nvPr>
            <p:ph type="sldNum" sz="quarter" idx="5"/>
          </p:nvPr>
        </p:nvSpPr>
        <p:spPr/>
        <p:txBody>
          <a:bodyPr/>
          <a:lstStyle/>
          <a:p>
            <a:fld id="{B7D20134-537F-4C3A-95D5-CD4053E67BC9}" type="slidenum">
              <a:rPr lang="en-US" smtClean="0"/>
              <a:t>8</a:t>
            </a:fld>
            <a:endParaRPr lang="en-US"/>
          </a:p>
        </p:txBody>
      </p:sp>
    </p:spTree>
    <p:extLst>
      <p:ext uri="{BB962C8B-B14F-4D97-AF65-F5344CB8AC3E}">
        <p14:creationId xmlns:p14="http://schemas.microsoft.com/office/powerpoint/2010/main" val="3873369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Completed a cost analysis for 4'x8' model in case red feather needs to use the design to heat larger structures</a:t>
            </a:r>
          </a:p>
        </p:txBody>
      </p:sp>
      <p:sp>
        <p:nvSpPr>
          <p:cNvPr id="4" name="Slide Number Placeholder 3"/>
          <p:cNvSpPr>
            <a:spLocks noGrp="1"/>
          </p:cNvSpPr>
          <p:nvPr>
            <p:ph type="sldNum" sz="quarter" idx="5"/>
          </p:nvPr>
        </p:nvSpPr>
        <p:spPr/>
        <p:txBody>
          <a:bodyPr/>
          <a:lstStyle/>
          <a:p>
            <a:fld id="{B7D20134-537F-4C3A-95D5-CD4053E67BC9}" type="slidenum">
              <a:rPr lang="en-US" smtClean="0"/>
              <a:t>9</a:t>
            </a:fld>
            <a:endParaRPr lang="en-US"/>
          </a:p>
        </p:txBody>
      </p:sp>
    </p:spTree>
    <p:extLst>
      <p:ext uri="{BB962C8B-B14F-4D97-AF65-F5344CB8AC3E}">
        <p14:creationId xmlns:p14="http://schemas.microsoft.com/office/powerpoint/2010/main" val="978468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Solar charge controller</a:t>
            </a:r>
          </a:p>
        </p:txBody>
      </p:sp>
      <p:sp>
        <p:nvSpPr>
          <p:cNvPr id="4" name="Slide Number Placeholder 3"/>
          <p:cNvSpPr>
            <a:spLocks noGrp="1"/>
          </p:cNvSpPr>
          <p:nvPr>
            <p:ph type="sldNum" sz="quarter" idx="5"/>
          </p:nvPr>
        </p:nvSpPr>
        <p:spPr/>
        <p:txBody>
          <a:bodyPr/>
          <a:lstStyle/>
          <a:p>
            <a:fld id="{B7D20134-537F-4C3A-95D5-CD4053E67BC9}" type="slidenum">
              <a:rPr lang="en-US" smtClean="0"/>
              <a:t>13</a:t>
            </a:fld>
            <a:endParaRPr lang="en-US"/>
          </a:p>
        </p:txBody>
      </p:sp>
    </p:spTree>
    <p:extLst>
      <p:ext uri="{BB962C8B-B14F-4D97-AF65-F5344CB8AC3E}">
        <p14:creationId xmlns:p14="http://schemas.microsoft.com/office/powerpoint/2010/main" val="3460981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-uncertainty analysis to calibrate temperature</a:t>
            </a:r>
          </a:p>
          <a:p>
            <a:r>
              <a:rPr lang="en-US">
                <a:cs typeface="Calibri"/>
              </a:rPr>
              <a:t>-testing in middle of day from 2-4ish pm</a:t>
            </a:r>
          </a:p>
        </p:txBody>
      </p:sp>
      <p:sp>
        <p:nvSpPr>
          <p:cNvPr id="4" name="Slide Number Placeholder 3"/>
          <p:cNvSpPr>
            <a:spLocks noGrp="1"/>
          </p:cNvSpPr>
          <p:nvPr>
            <p:ph type="sldNum" sz="quarter" idx="5"/>
          </p:nvPr>
        </p:nvSpPr>
        <p:spPr/>
        <p:txBody>
          <a:bodyPr/>
          <a:lstStyle/>
          <a:p>
            <a:fld id="{B7D20134-537F-4C3A-95D5-CD4053E67BC9}" type="slidenum">
              <a:rPr lang="en-US" smtClean="0"/>
              <a:t>14</a:t>
            </a:fld>
            <a:endParaRPr lang="en-US"/>
          </a:p>
        </p:txBody>
      </p:sp>
    </p:spTree>
    <p:extLst>
      <p:ext uri="{BB962C8B-B14F-4D97-AF65-F5344CB8AC3E}">
        <p14:creationId xmlns:p14="http://schemas.microsoft.com/office/powerpoint/2010/main" val="873970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1AE432-A71E-4B03-B411-BF7185F53713}" type="datetime1">
              <a:rPr lang="en-US" smtClean="0"/>
              <a:t>11/19/2020</a:t>
            </a:fld>
            <a:endParaRPr lang="en-US"/>
          </a:p>
        </p:txBody>
      </p:sp>
      <p:sp>
        <p:nvSpPr>
          <p:cNvPr id="5" name="Footer Placeholder 4"/>
          <p:cNvSpPr>
            <a:spLocks noGrp="1"/>
          </p:cNvSpPr>
          <p:nvPr>
            <p:ph type="ftr" sz="quarter" idx="11"/>
          </p:nvPr>
        </p:nvSpPr>
        <p:spPr/>
        <p:txBody>
          <a:bodyPr/>
          <a:lstStyle/>
          <a:p>
            <a:r>
              <a:rPr lang="en-US"/>
              <a:t>Presenter</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940F3E-B68B-41DD-9A82-73AEF722DB69}" type="datetime1">
              <a:rPr lang="en-US" smtClean="0"/>
              <a:t>11/19/2020</a:t>
            </a:fld>
            <a:endParaRPr lang="en-US"/>
          </a:p>
        </p:txBody>
      </p:sp>
      <p:sp>
        <p:nvSpPr>
          <p:cNvPr id="5" name="Footer Placeholder 4"/>
          <p:cNvSpPr>
            <a:spLocks noGrp="1"/>
          </p:cNvSpPr>
          <p:nvPr>
            <p:ph type="ftr" sz="quarter" idx="11"/>
          </p:nvPr>
        </p:nvSpPr>
        <p:spPr/>
        <p:txBody>
          <a:bodyPr/>
          <a:lstStyle/>
          <a:p>
            <a:r>
              <a:rPr lang="en-US"/>
              <a:t>Presenter</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21EF35-617C-43AA-9090-FD960B729492}" type="datetime1">
              <a:rPr lang="en-US" smtClean="0"/>
              <a:t>11/19/2020</a:t>
            </a:fld>
            <a:endParaRPr lang="en-US"/>
          </a:p>
        </p:txBody>
      </p:sp>
      <p:sp>
        <p:nvSpPr>
          <p:cNvPr id="5" name="Footer Placeholder 4"/>
          <p:cNvSpPr>
            <a:spLocks noGrp="1"/>
          </p:cNvSpPr>
          <p:nvPr>
            <p:ph type="ftr" sz="quarter" idx="11"/>
          </p:nvPr>
        </p:nvSpPr>
        <p:spPr/>
        <p:txBody>
          <a:bodyPr/>
          <a:lstStyle/>
          <a:p>
            <a:r>
              <a:rPr lang="en-US"/>
              <a:t>Presenter</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243D37-B142-43A2-AB66-4C125EA16467}" type="datetime1">
              <a:rPr lang="en-US" smtClean="0"/>
              <a:t>11/19/2020</a:t>
            </a:fld>
            <a:endParaRPr lang="en-US"/>
          </a:p>
        </p:txBody>
      </p:sp>
      <p:sp>
        <p:nvSpPr>
          <p:cNvPr id="5" name="Footer Placeholder 4"/>
          <p:cNvSpPr>
            <a:spLocks noGrp="1"/>
          </p:cNvSpPr>
          <p:nvPr>
            <p:ph type="ftr" sz="quarter" idx="11"/>
          </p:nvPr>
        </p:nvSpPr>
        <p:spPr/>
        <p:txBody>
          <a:bodyPr/>
          <a:lstStyle/>
          <a:p>
            <a:r>
              <a:rPr lang="en-US"/>
              <a:t>Presenter</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5EF08D-0E14-4495-8E10-CA1640B5DB0C}" type="datetime1">
              <a:rPr lang="en-US" smtClean="0"/>
              <a:t>11/19/2020</a:t>
            </a:fld>
            <a:endParaRPr lang="en-US"/>
          </a:p>
        </p:txBody>
      </p:sp>
      <p:sp>
        <p:nvSpPr>
          <p:cNvPr id="5" name="Footer Placeholder 4"/>
          <p:cNvSpPr>
            <a:spLocks noGrp="1"/>
          </p:cNvSpPr>
          <p:nvPr>
            <p:ph type="ftr" sz="quarter" idx="11"/>
          </p:nvPr>
        </p:nvSpPr>
        <p:spPr/>
        <p:txBody>
          <a:bodyPr/>
          <a:lstStyle/>
          <a:p>
            <a:r>
              <a:rPr lang="en-US"/>
              <a:t>Presenter</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79C7A4-FF41-44C5-976D-90E4E2003AE8}" type="datetime1">
              <a:rPr lang="en-US" smtClean="0"/>
              <a:t>11/19/2020</a:t>
            </a:fld>
            <a:endParaRPr lang="en-US"/>
          </a:p>
        </p:txBody>
      </p:sp>
      <p:sp>
        <p:nvSpPr>
          <p:cNvPr id="6" name="Footer Placeholder 5"/>
          <p:cNvSpPr>
            <a:spLocks noGrp="1"/>
          </p:cNvSpPr>
          <p:nvPr>
            <p:ph type="ftr" sz="quarter" idx="11"/>
          </p:nvPr>
        </p:nvSpPr>
        <p:spPr/>
        <p:txBody>
          <a:bodyPr/>
          <a:lstStyle/>
          <a:p>
            <a:r>
              <a:rPr lang="en-US"/>
              <a:t>Presenter</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630474-5408-4AC2-80C6-CED180114C50}" type="datetime1">
              <a:rPr lang="en-US" smtClean="0"/>
              <a:t>11/19/2020</a:t>
            </a:fld>
            <a:endParaRPr lang="en-US"/>
          </a:p>
        </p:txBody>
      </p:sp>
      <p:sp>
        <p:nvSpPr>
          <p:cNvPr id="8" name="Footer Placeholder 7"/>
          <p:cNvSpPr>
            <a:spLocks noGrp="1"/>
          </p:cNvSpPr>
          <p:nvPr>
            <p:ph type="ftr" sz="quarter" idx="11"/>
          </p:nvPr>
        </p:nvSpPr>
        <p:spPr/>
        <p:txBody>
          <a:bodyPr/>
          <a:lstStyle/>
          <a:p>
            <a:r>
              <a:rPr lang="en-US"/>
              <a:t>Presenter</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7AB6A1-9267-4B6E-99B4-B294855AA37D}" type="datetime1">
              <a:rPr lang="en-US" smtClean="0"/>
              <a:t>11/19/2020</a:t>
            </a:fld>
            <a:endParaRPr lang="en-US"/>
          </a:p>
        </p:txBody>
      </p:sp>
      <p:sp>
        <p:nvSpPr>
          <p:cNvPr id="4" name="Footer Placeholder 3"/>
          <p:cNvSpPr>
            <a:spLocks noGrp="1"/>
          </p:cNvSpPr>
          <p:nvPr>
            <p:ph type="ftr" sz="quarter" idx="11"/>
          </p:nvPr>
        </p:nvSpPr>
        <p:spPr/>
        <p:txBody>
          <a:bodyPr/>
          <a:lstStyle/>
          <a:p>
            <a:r>
              <a:rPr lang="en-US"/>
              <a:t>Presenter</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FFB71-6F59-4064-A821-130A206FF215}" type="datetime1">
              <a:rPr lang="en-US" smtClean="0"/>
              <a:t>11/19/2020</a:t>
            </a:fld>
            <a:endParaRPr lang="en-US"/>
          </a:p>
        </p:txBody>
      </p:sp>
      <p:sp>
        <p:nvSpPr>
          <p:cNvPr id="3" name="Footer Placeholder 2"/>
          <p:cNvSpPr>
            <a:spLocks noGrp="1"/>
          </p:cNvSpPr>
          <p:nvPr>
            <p:ph type="ftr" sz="quarter" idx="11"/>
          </p:nvPr>
        </p:nvSpPr>
        <p:spPr/>
        <p:txBody>
          <a:bodyPr/>
          <a:lstStyle/>
          <a:p>
            <a:r>
              <a:rPr lang="en-US"/>
              <a:t>Presenter</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5904DD-E578-4C9E-8A90-50678399FF96}" type="datetime1">
              <a:rPr lang="en-US" smtClean="0"/>
              <a:t>11/19/2020</a:t>
            </a:fld>
            <a:endParaRPr lang="en-US"/>
          </a:p>
        </p:txBody>
      </p:sp>
      <p:sp>
        <p:nvSpPr>
          <p:cNvPr id="6" name="Footer Placeholder 5"/>
          <p:cNvSpPr>
            <a:spLocks noGrp="1"/>
          </p:cNvSpPr>
          <p:nvPr>
            <p:ph type="ftr" sz="quarter" idx="11"/>
          </p:nvPr>
        </p:nvSpPr>
        <p:spPr/>
        <p:txBody>
          <a:bodyPr/>
          <a:lstStyle/>
          <a:p>
            <a:r>
              <a:rPr lang="en-US"/>
              <a:t>Presenter</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BCB302-E303-40E0-95FB-A8F39D560ADF}" type="datetime1">
              <a:rPr lang="en-US" smtClean="0"/>
              <a:t>11/19/2020</a:t>
            </a:fld>
            <a:endParaRPr lang="en-US"/>
          </a:p>
        </p:txBody>
      </p:sp>
      <p:sp>
        <p:nvSpPr>
          <p:cNvPr id="6" name="Footer Placeholder 5"/>
          <p:cNvSpPr>
            <a:spLocks noGrp="1"/>
          </p:cNvSpPr>
          <p:nvPr>
            <p:ph type="ftr" sz="quarter" idx="11"/>
          </p:nvPr>
        </p:nvSpPr>
        <p:spPr/>
        <p:txBody>
          <a:bodyPr/>
          <a:lstStyle/>
          <a:p>
            <a:r>
              <a:rPr lang="en-US"/>
              <a:t>Presenter</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EC8FD8-1EFB-49DD-9A80-9EB48996271B}" type="datetime1">
              <a:rPr lang="en-US" smtClean="0"/>
              <a:t>11/19/2020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Presenter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walmart.com/ip/Wind-Thermometer-Meter-Outdoors-PEAKMETER-CFM-Fishing-Gauges-Sailing-Backlight-Speed-Data-Anemometer-Air-LCD-Surfing-Weather-Portable-Collection-Hand/984442297?wmlspartner=wmtlabs&amp;adid=22222222222299092587&amp;wmlspartner=wmtlabs&amp;wl0=e&amp;wl1=o&amp;wl2=c&amp;wl3=74904344636201&amp;wl4=pla-4578503890345144&amp;wl5=&amp;wl6=&amp;wl7=&amp;%20wl10=Walmart&amp;wl12=984442297_10001020730&amp;wl14=anemometer&amp;veh=se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5434194B-EB56-4062-98C6-CB72F287E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022124"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2">
            <a:extLst>
              <a:ext uri="{FF2B5EF4-FFF2-40B4-BE49-F238E27FC236}">
                <a16:creationId xmlns:a16="http://schemas.microsoft.com/office/drawing/2014/main" id="{B3746DB1-35A8-422F-9955-4F8E75DBB0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5445676" y="3753492"/>
            <a:ext cx="5946202" cy="838831"/>
          </a:xfrm>
        </p:spPr>
        <p:txBody>
          <a:bodyPr vert="horz" lIns="91440" tIns="45720" rIns="91440" bIns="45720" rtlCol="0" anchor="b">
            <a:normAutofit/>
          </a:bodyPr>
          <a:lstStyle/>
          <a:p>
            <a:pPr algn="r"/>
            <a:r>
              <a:rPr lang="en-US" sz="1500">
                <a:solidFill>
                  <a:srgbClr val="000000"/>
                </a:solidFill>
                <a:ea typeface="+mn-lt"/>
                <a:cs typeface="+mn-lt"/>
              </a:rPr>
              <a:t>Team Red Feather: Nathan Fisher, Leann Hernandez, &amp; Trevor Scott</a:t>
            </a:r>
            <a:endParaRPr lang="en-US" sz="1500">
              <a:solidFill>
                <a:srgbClr val="000000"/>
              </a:solidFill>
            </a:endParaRPr>
          </a:p>
          <a:p>
            <a:pPr algn="r"/>
            <a:br>
              <a:rPr lang="en-US" sz="1500">
                <a:solidFill>
                  <a:srgbClr val="000000"/>
                </a:solidFill>
              </a:rPr>
            </a:br>
            <a:endParaRPr lang="en-US" sz="1500">
              <a:solidFill>
                <a:srgbClr val="000000"/>
              </a:solidFill>
            </a:endParaRPr>
          </a:p>
        </p:txBody>
      </p:sp>
      <p:sp>
        <p:nvSpPr>
          <p:cNvPr id="2" name="Title 1"/>
          <p:cNvSpPr>
            <a:spLocks noGrp="1"/>
          </p:cNvSpPr>
          <p:nvPr>
            <p:ph type="ctrTitle"/>
          </p:nvPr>
        </p:nvSpPr>
        <p:spPr>
          <a:xfrm>
            <a:off x="5445299" y="4592325"/>
            <a:ext cx="5946579" cy="1514185"/>
          </a:xfrm>
        </p:spPr>
        <p:txBody>
          <a:bodyPr anchor="t">
            <a:normAutofit/>
          </a:bodyPr>
          <a:lstStyle/>
          <a:p>
            <a:pPr algn="r"/>
            <a:r>
              <a:rPr lang="en-US" sz="4000">
                <a:solidFill>
                  <a:srgbClr val="000000"/>
                </a:solidFill>
                <a:cs typeface="Calibri Light"/>
              </a:rPr>
              <a:t>Red Feather </a:t>
            </a:r>
            <a:br>
              <a:rPr lang="en-US" sz="4000">
                <a:cs typeface="Calibri Light"/>
              </a:rPr>
            </a:br>
            <a:r>
              <a:rPr lang="en-US" sz="4000">
                <a:solidFill>
                  <a:srgbClr val="000000"/>
                </a:solidFill>
                <a:cs typeface="Calibri Light"/>
              </a:rPr>
              <a:t>Final Presentation</a:t>
            </a:r>
            <a:endParaRPr lang="en-US" sz="4000">
              <a:solidFill>
                <a:srgbClr val="000000"/>
              </a:solidFill>
            </a:endParaRPr>
          </a:p>
        </p:txBody>
      </p:sp>
      <p:sp>
        <p:nvSpPr>
          <p:cNvPr id="18" name="Freeform 57">
            <a:extLst>
              <a:ext uri="{FF2B5EF4-FFF2-40B4-BE49-F238E27FC236}">
                <a16:creationId xmlns:a16="http://schemas.microsoft.com/office/drawing/2014/main" id="{B817D9AD-5E85-4E85-AC3E-43E24FA91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80219"/>
            <a:ext cx="4383459" cy="5287256"/>
          </a:xfrm>
          <a:custGeom>
            <a:avLst/>
            <a:gdLst>
              <a:gd name="connsiteX0" fmla="*/ 1504462 w 4383459"/>
              <a:gd name="connsiteY0" fmla="*/ 0 h 5287256"/>
              <a:gd name="connsiteX1" fmla="*/ 4383459 w 4383459"/>
              <a:gd name="connsiteY1" fmla="*/ 2878997 h 5287256"/>
              <a:gd name="connsiteX2" fmla="*/ 3114137 w 4383459"/>
              <a:gd name="connsiteY2" fmla="*/ 5266307 h 5287256"/>
              <a:gd name="connsiteX3" fmla="*/ 3079653 w 4383459"/>
              <a:gd name="connsiteY3" fmla="*/ 5287256 h 5287256"/>
              <a:gd name="connsiteX4" fmla="*/ 0 w 4383459"/>
              <a:gd name="connsiteY4" fmla="*/ 5287256 h 5287256"/>
              <a:gd name="connsiteX5" fmla="*/ 0 w 4383459"/>
              <a:gd name="connsiteY5" fmla="*/ 427769 h 5287256"/>
              <a:gd name="connsiteX6" fmla="*/ 132161 w 4383459"/>
              <a:gd name="connsiteY6" fmla="*/ 347480 h 5287256"/>
              <a:gd name="connsiteX7" fmla="*/ 1504462 w 4383459"/>
              <a:gd name="connsiteY7" fmla="*/ 0 h 52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459" h="5287256">
                <a:moveTo>
                  <a:pt x="1504462" y="0"/>
                </a:moveTo>
                <a:cubicBezTo>
                  <a:pt x="3094488" y="0"/>
                  <a:pt x="4383459" y="1288971"/>
                  <a:pt x="4383459" y="2878997"/>
                </a:cubicBezTo>
                <a:cubicBezTo>
                  <a:pt x="4383459" y="3872763"/>
                  <a:pt x="3879955" y="4748930"/>
                  <a:pt x="3114137" y="5266307"/>
                </a:cubicBezTo>
                <a:lnTo>
                  <a:pt x="3079653" y="5287256"/>
                </a:lnTo>
                <a:lnTo>
                  <a:pt x="0" y="5287256"/>
                </a:lnTo>
                <a:lnTo>
                  <a:pt x="0" y="427769"/>
                </a:lnTo>
                <a:lnTo>
                  <a:pt x="132161" y="347480"/>
                </a:lnTo>
                <a:cubicBezTo>
                  <a:pt x="540096" y="125876"/>
                  <a:pt x="1007579" y="0"/>
                  <a:pt x="1504462"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6">
            <a:extLst>
              <a:ext uri="{FF2B5EF4-FFF2-40B4-BE49-F238E27FC236}">
                <a16:creationId xmlns:a16="http://schemas.microsoft.com/office/drawing/2014/main" id="{F0810290-E788-4DE3-B716-DBE58CC6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2946" y="0"/>
            <a:ext cx="4185112" cy="3170097"/>
          </a:xfrm>
          <a:custGeom>
            <a:avLst/>
            <a:gdLst>
              <a:gd name="connsiteX0" fmla="*/ 301225 w 4185112"/>
              <a:gd name="connsiteY0" fmla="*/ 0 h 3170097"/>
              <a:gd name="connsiteX1" fmla="*/ 3883887 w 4185112"/>
              <a:gd name="connsiteY1" fmla="*/ 0 h 3170097"/>
              <a:gd name="connsiteX2" fmla="*/ 3932552 w 4185112"/>
              <a:gd name="connsiteY2" fmla="*/ 80105 h 3170097"/>
              <a:gd name="connsiteX3" fmla="*/ 4185112 w 4185112"/>
              <a:gd name="connsiteY3" fmla="*/ 1077541 h 3170097"/>
              <a:gd name="connsiteX4" fmla="*/ 2092556 w 4185112"/>
              <a:gd name="connsiteY4" fmla="*/ 3170097 h 3170097"/>
              <a:gd name="connsiteX5" fmla="*/ 0 w 4185112"/>
              <a:gd name="connsiteY5" fmla="*/ 1077541 h 3170097"/>
              <a:gd name="connsiteX6" fmla="*/ 252561 w 4185112"/>
              <a:gd name="connsiteY6" fmla="*/ 80105 h 317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5112" h="3170097">
                <a:moveTo>
                  <a:pt x="301225" y="0"/>
                </a:moveTo>
                <a:lnTo>
                  <a:pt x="3883887" y="0"/>
                </a:lnTo>
                <a:lnTo>
                  <a:pt x="3932552" y="80105"/>
                </a:lnTo>
                <a:cubicBezTo>
                  <a:pt x="4093621" y="376606"/>
                  <a:pt x="4185112" y="716389"/>
                  <a:pt x="4185112" y="1077541"/>
                </a:cubicBezTo>
                <a:cubicBezTo>
                  <a:pt x="4185112" y="2233228"/>
                  <a:pt x="3248243" y="3170097"/>
                  <a:pt x="2092556" y="3170097"/>
                </a:cubicBezTo>
                <a:cubicBezTo>
                  <a:pt x="936869" y="3170097"/>
                  <a:pt x="0" y="2233228"/>
                  <a:pt x="0" y="1077541"/>
                </a:cubicBezTo>
                <a:cubicBezTo>
                  <a:pt x="0" y="716389"/>
                  <a:pt x="91491" y="376606"/>
                  <a:pt x="252561" y="80105"/>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6" descr="A close up of a sign&#10;&#10;Description generated with very high confidence">
            <a:extLst>
              <a:ext uri="{FF2B5EF4-FFF2-40B4-BE49-F238E27FC236}">
                <a16:creationId xmlns:a16="http://schemas.microsoft.com/office/drawing/2014/main" id="{794CBF10-B9D9-4C0D-A3E0-A9FB63B11F50}"/>
              </a:ext>
            </a:extLst>
          </p:cNvPr>
          <p:cNvPicPr>
            <a:picLocks noChangeAspect="1"/>
          </p:cNvPicPr>
          <p:nvPr/>
        </p:nvPicPr>
        <p:blipFill>
          <a:blip r:embed="rId3"/>
          <a:stretch>
            <a:fillRect/>
          </a:stretch>
        </p:blipFill>
        <p:spPr>
          <a:xfrm>
            <a:off x="5418595" y="604453"/>
            <a:ext cx="2754249" cy="1315153"/>
          </a:xfrm>
          <a:prstGeom prst="rect">
            <a:avLst/>
          </a:prstGeom>
        </p:spPr>
      </p:pic>
      <p:pic>
        <p:nvPicPr>
          <p:cNvPr id="5" name="Picture 6" descr="Logo&#10;&#10;Description automatically generated">
            <a:extLst>
              <a:ext uri="{FF2B5EF4-FFF2-40B4-BE49-F238E27FC236}">
                <a16:creationId xmlns:a16="http://schemas.microsoft.com/office/drawing/2014/main" id="{380186DE-7A5C-486F-8DA9-51BF5B0D4E10}"/>
              </a:ext>
            </a:extLst>
          </p:cNvPr>
          <p:cNvPicPr>
            <a:picLocks noChangeAspect="1"/>
          </p:cNvPicPr>
          <p:nvPr/>
        </p:nvPicPr>
        <p:blipFill>
          <a:blip r:embed="rId4"/>
          <a:stretch>
            <a:fillRect/>
          </a:stretch>
        </p:blipFill>
        <p:spPr>
          <a:xfrm>
            <a:off x="338168" y="2677391"/>
            <a:ext cx="3281082" cy="3435112"/>
          </a:xfrm>
          <a:prstGeom prst="rect">
            <a:avLst/>
          </a:prstGeom>
        </p:spPr>
      </p:pic>
    </p:spTree>
    <p:extLst>
      <p:ext uri="{BB962C8B-B14F-4D97-AF65-F5344CB8AC3E}">
        <p14:creationId xmlns:p14="http://schemas.microsoft.com/office/powerpoint/2010/main" val="686164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09D4-A41C-4E7F-A28C-A0D6E4679446}"/>
              </a:ext>
            </a:extLst>
          </p:cNvPr>
          <p:cNvSpPr>
            <a:spLocks noGrp="1"/>
          </p:cNvSpPr>
          <p:nvPr>
            <p:ph type="title"/>
          </p:nvPr>
        </p:nvSpPr>
        <p:spPr/>
        <p:txBody>
          <a:bodyPr/>
          <a:lstStyle/>
          <a:p>
            <a:r>
              <a:rPr lang="en-US">
                <a:cs typeface="Calibri Light"/>
              </a:rPr>
              <a:t>Manufacturing</a:t>
            </a:r>
            <a:endParaRPr lang="en-US"/>
          </a:p>
        </p:txBody>
      </p:sp>
      <p:pic>
        <p:nvPicPr>
          <p:cNvPr id="5" name="Picture 5" descr="A picture containing grass, outdoor, box, sitting&#10;&#10;Description automatically generated">
            <a:extLst>
              <a:ext uri="{FF2B5EF4-FFF2-40B4-BE49-F238E27FC236}">
                <a16:creationId xmlns:a16="http://schemas.microsoft.com/office/drawing/2014/main" id="{FEC92E13-B943-4BD5-9A53-137899EDBE76}"/>
              </a:ext>
            </a:extLst>
          </p:cNvPr>
          <p:cNvPicPr>
            <a:picLocks noChangeAspect="1"/>
          </p:cNvPicPr>
          <p:nvPr/>
        </p:nvPicPr>
        <p:blipFill>
          <a:blip r:embed="rId2"/>
          <a:stretch>
            <a:fillRect/>
          </a:stretch>
        </p:blipFill>
        <p:spPr>
          <a:xfrm>
            <a:off x="339575" y="2729133"/>
            <a:ext cx="3784272" cy="2216786"/>
          </a:xfrm>
          <a:prstGeom prst="rect">
            <a:avLst/>
          </a:prstGeom>
        </p:spPr>
      </p:pic>
      <p:pic>
        <p:nvPicPr>
          <p:cNvPr id="6" name="Picture 6" descr="A picture containing outdoor, sitting, computer, computer&#10;&#10;Description automatically generated">
            <a:extLst>
              <a:ext uri="{FF2B5EF4-FFF2-40B4-BE49-F238E27FC236}">
                <a16:creationId xmlns:a16="http://schemas.microsoft.com/office/drawing/2014/main" id="{42329F6F-3FC3-4C1C-A43A-4CF6562B2757}"/>
              </a:ext>
            </a:extLst>
          </p:cNvPr>
          <p:cNvPicPr>
            <a:picLocks noChangeAspect="1"/>
          </p:cNvPicPr>
          <p:nvPr/>
        </p:nvPicPr>
        <p:blipFill>
          <a:blip r:embed="rId3"/>
          <a:stretch>
            <a:fillRect/>
          </a:stretch>
        </p:blipFill>
        <p:spPr>
          <a:xfrm>
            <a:off x="4586177" y="1666181"/>
            <a:ext cx="3037576" cy="4131123"/>
          </a:xfrm>
          <a:prstGeom prst="rect">
            <a:avLst/>
          </a:prstGeom>
        </p:spPr>
      </p:pic>
      <p:pic>
        <p:nvPicPr>
          <p:cNvPr id="3" name="Picture 10">
            <a:extLst>
              <a:ext uri="{FF2B5EF4-FFF2-40B4-BE49-F238E27FC236}">
                <a16:creationId xmlns:a16="http://schemas.microsoft.com/office/drawing/2014/main" id="{B91803CC-AB8D-41A8-A2EF-679ECADBCA5C}"/>
              </a:ext>
            </a:extLst>
          </p:cNvPr>
          <p:cNvPicPr>
            <a:picLocks noChangeAspect="1"/>
          </p:cNvPicPr>
          <p:nvPr/>
        </p:nvPicPr>
        <p:blipFill rotWithShape="1">
          <a:blip r:embed="rId4">
            <a:extLst>
              <a:ext uri="{28A0092B-C50C-407E-A947-70E740481C1C}">
                <a14:useLocalDpi xmlns:a14="http://schemas.microsoft.com/office/drawing/2010/main" val="0"/>
              </a:ext>
            </a:extLst>
          </a:blip>
          <a:srcRect t="24652"/>
          <a:stretch/>
        </p:blipFill>
        <p:spPr>
          <a:xfrm>
            <a:off x="8058837" y="2729133"/>
            <a:ext cx="3793588" cy="2143772"/>
          </a:xfrm>
          <a:prstGeom prst="rect">
            <a:avLst/>
          </a:prstGeom>
        </p:spPr>
      </p:pic>
      <p:sp>
        <p:nvSpPr>
          <p:cNvPr id="12" name="TextBox 11">
            <a:extLst>
              <a:ext uri="{FF2B5EF4-FFF2-40B4-BE49-F238E27FC236}">
                <a16:creationId xmlns:a16="http://schemas.microsoft.com/office/drawing/2014/main" id="{4AC87EE5-A6AA-4ACB-A6EB-E39A7195FA90}"/>
              </a:ext>
            </a:extLst>
          </p:cNvPr>
          <p:cNvSpPr txBox="1"/>
          <p:nvPr/>
        </p:nvSpPr>
        <p:spPr>
          <a:xfrm>
            <a:off x="971996" y="4938905"/>
            <a:ext cx="25050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Figure 5: Wooden Frame</a:t>
            </a:r>
          </a:p>
        </p:txBody>
      </p:sp>
      <p:sp>
        <p:nvSpPr>
          <p:cNvPr id="13" name="TextBox 12">
            <a:extLst>
              <a:ext uri="{FF2B5EF4-FFF2-40B4-BE49-F238E27FC236}">
                <a16:creationId xmlns:a16="http://schemas.microsoft.com/office/drawing/2014/main" id="{688BCA11-7271-4413-980F-A02C0154492A}"/>
              </a:ext>
            </a:extLst>
          </p:cNvPr>
          <p:cNvSpPr txBox="1"/>
          <p:nvPr/>
        </p:nvSpPr>
        <p:spPr>
          <a:xfrm>
            <a:off x="4582268" y="5795303"/>
            <a:ext cx="31395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Figure 6: High Heat Spray Paint </a:t>
            </a:r>
          </a:p>
        </p:txBody>
      </p:sp>
      <p:sp>
        <p:nvSpPr>
          <p:cNvPr id="14" name="TextBox 13">
            <a:extLst>
              <a:ext uri="{FF2B5EF4-FFF2-40B4-BE49-F238E27FC236}">
                <a16:creationId xmlns:a16="http://schemas.microsoft.com/office/drawing/2014/main" id="{3B6F8B48-D8DC-4693-ACB6-8E649EDA0A37}"/>
              </a:ext>
            </a:extLst>
          </p:cNvPr>
          <p:cNvSpPr txBox="1"/>
          <p:nvPr/>
        </p:nvSpPr>
        <p:spPr>
          <a:xfrm>
            <a:off x="8991484" y="4867468"/>
            <a:ext cx="19216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Figure 7: Hole Cut</a:t>
            </a:r>
          </a:p>
        </p:txBody>
      </p:sp>
      <p:sp>
        <p:nvSpPr>
          <p:cNvPr id="4" name="Footer Placeholder 3">
            <a:extLst>
              <a:ext uri="{FF2B5EF4-FFF2-40B4-BE49-F238E27FC236}">
                <a16:creationId xmlns:a16="http://schemas.microsoft.com/office/drawing/2014/main" id="{4048A20E-847C-48E4-B51B-51232C6D49FF}"/>
              </a:ext>
            </a:extLst>
          </p:cNvPr>
          <p:cNvSpPr>
            <a:spLocks noGrp="1"/>
          </p:cNvSpPr>
          <p:nvPr>
            <p:ph type="ftr" sz="quarter" idx="11"/>
          </p:nvPr>
        </p:nvSpPr>
        <p:spPr/>
        <p:txBody>
          <a:bodyPr/>
          <a:lstStyle/>
          <a:p>
            <a:r>
              <a:rPr lang="en-US"/>
              <a:t>Nathan</a:t>
            </a:r>
          </a:p>
        </p:txBody>
      </p:sp>
      <p:sp>
        <p:nvSpPr>
          <p:cNvPr id="7" name="Slide Number Placeholder 6">
            <a:extLst>
              <a:ext uri="{FF2B5EF4-FFF2-40B4-BE49-F238E27FC236}">
                <a16:creationId xmlns:a16="http://schemas.microsoft.com/office/drawing/2014/main" id="{B15F2D98-41DE-4F8B-B85C-A075A06C32DD}"/>
              </a:ext>
            </a:extLst>
          </p:cNvPr>
          <p:cNvSpPr>
            <a:spLocks noGrp="1"/>
          </p:cNvSpPr>
          <p:nvPr>
            <p:ph type="sldNum" sz="quarter" idx="12"/>
          </p:nvPr>
        </p:nvSpPr>
        <p:spPr/>
        <p:txBody>
          <a:bodyPr/>
          <a:lstStyle/>
          <a:p>
            <a:r>
              <a:rPr lang="en-US"/>
              <a:t>9</a:t>
            </a:r>
          </a:p>
        </p:txBody>
      </p:sp>
    </p:spTree>
    <p:extLst>
      <p:ext uri="{BB962C8B-B14F-4D97-AF65-F5344CB8AC3E}">
        <p14:creationId xmlns:p14="http://schemas.microsoft.com/office/powerpoint/2010/main" val="166647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81ADD-B584-43D9-B54B-36B592F1AF4D}"/>
              </a:ext>
            </a:extLst>
          </p:cNvPr>
          <p:cNvSpPr>
            <a:spLocks noGrp="1"/>
          </p:cNvSpPr>
          <p:nvPr>
            <p:ph type="title"/>
          </p:nvPr>
        </p:nvSpPr>
        <p:spPr/>
        <p:txBody>
          <a:bodyPr/>
          <a:lstStyle/>
          <a:p>
            <a:r>
              <a:rPr lang="en-US"/>
              <a:t>Manufacturing</a:t>
            </a:r>
          </a:p>
        </p:txBody>
      </p:sp>
      <p:pic>
        <p:nvPicPr>
          <p:cNvPr id="4" name="Picture 3">
            <a:extLst>
              <a:ext uri="{FF2B5EF4-FFF2-40B4-BE49-F238E27FC236}">
                <a16:creationId xmlns:a16="http://schemas.microsoft.com/office/drawing/2014/main" id="{80A5E418-689F-458E-976F-5DAB757D86FA}"/>
              </a:ext>
            </a:extLst>
          </p:cNvPr>
          <p:cNvPicPr>
            <a:picLocks noChangeAspect="1"/>
          </p:cNvPicPr>
          <p:nvPr/>
        </p:nvPicPr>
        <p:blipFill rotWithShape="1">
          <a:blip r:embed="rId2"/>
          <a:srcRect t="21642" b="30490"/>
          <a:stretch/>
        </p:blipFill>
        <p:spPr>
          <a:xfrm>
            <a:off x="765179" y="4249917"/>
            <a:ext cx="4838116" cy="1735670"/>
          </a:xfrm>
          <a:prstGeom prst="rect">
            <a:avLst/>
          </a:prstGeom>
        </p:spPr>
      </p:pic>
      <p:pic>
        <p:nvPicPr>
          <p:cNvPr id="5" name="Picture 4">
            <a:extLst>
              <a:ext uri="{FF2B5EF4-FFF2-40B4-BE49-F238E27FC236}">
                <a16:creationId xmlns:a16="http://schemas.microsoft.com/office/drawing/2014/main" id="{59EC8020-7693-48FA-9885-5B6CC1E62A93}"/>
              </a:ext>
            </a:extLst>
          </p:cNvPr>
          <p:cNvPicPr>
            <a:picLocks noChangeAspect="1"/>
          </p:cNvPicPr>
          <p:nvPr/>
        </p:nvPicPr>
        <p:blipFill>
          <a:blip r:embed="rId3"/>
          <a:stretch>
            <a:fillRect/>
          </a:stretch>
        </p:blipFill>
        <p:spPr>
          <a:xfrm>
            <a:off x="6518998" y="2037474"/>
            <a:ext cx="5264047" cy="3948035"/>
          </a:xfrm>
          <a:prstGeom prst="rect">
            <a:avLst/>
          </a:prstGeom>
        </p:spPr>
      </p:pic>
      <p:pic>
        <p:nvPicPr>
          <p:cNvPr id="6" name="Picture 9" descr="A picture containing indoor, sitting, table, oven&#10;&#10;Description automatically generated">
            <a:extLst>
              <a:ext uri="{FF2B5EF4-FFF2-40B4-BE49-F238E27FC236}">
                <a16:creationId xmlns:a16="http://schemas.microsoft.com/office/drawing/2014/main" id="{2B26AE04-AF19-475F-87B9-605F44D6D324}"/>
              </a:ext>
            </a:extLst>
          </p:cNvPr>
          <p:cNvPicPr>
            <a:picLocks noChangeAspect="1"/>
          </p:cNvPicPr>
          <p:nvPr/>
        </p:nvPicPr>
        <p:blipFill rotWithShape="1">
          <a:blip r:embed="rId4"/>
          <a:srcRect l="10155" t="-1059" r="42457" b="606"/>
          <a:stretch/>
        </p:blipFill>
        <p:spPr>
          <a:xfrm rot="5400000">
            <a:off x="2133006" y="1097863"/>
            <a:ext cx="2133435" cy="3396456"/>
          </a:xfrm>
          <a:prstGeom prst="rect">
            <a:avLst/>
          </a:prstGeom>
        </p:spPr>
      </p:pic>
      <p:sp>
        <p:nvSpPr>
          <p:cNvPr id="7" name="TextBox 6">
            <a:extLst>
              <a:ext uri="{FF2B5EF4-FFF2-40B4-BE49-F238E27FC236}">
                <a16:creationId xmlns:a16="http://schemas.microsoft.com/office/drawing/2014/main" id="{A72740FA-07CD-4FBF-B087-C29835C28209}"/>
              </a:ext>
            </a:extLst>
          </p:cNvPr>
          <p:cNvSpPr txBox="1"/>
          <p:nvPr/>
        </p:nvSpPr>
        <p:spPr>
          <a:xfrm>
            <a:off x="2217601" y="6029247"/>
            <a:ext cx="19502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Figure 9: Bent Fins</a:t>
            </a:r>
          </a:p>
        </p:txBody>
      </p:sp>
      <p:sp>
        <p:nvSpPr>
          <p:cNvPr id="8" name="TextBox 7">
            <a:extLst>
              <a:ext uri="{FF2B5EF4-FFF2-40B4-BE49-F238E27FC236}">
                <a16:creationId xmlns:a16="http://schemas.microsoft.com/office/drawing/2014/main" id="{57190D63-7E7E-47BC-A177-27CD90F1F4ED}"/>
              </a:ext>
            </a:extLst>
          </p:cNvPr>
          <p:cNvSpPr txBox="1"/>
          <p:nvPr/>
        </p:nvSpPr>
        <p:spPr>
          <a:xfrm>
            <a:off x="1816838" y="3857367"/>
            <a:ext cx="31679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Figure 8: Bent Fin Prototype</a:t>
            </a:r>
          </a:p>
        </p:txBody>
      </p:sp>
      <p:sp>
        <p:nvSpPr>
          <p:cNvPr id="9" name="TextBox 8">
            <a:extLst>
              <a:ext uri="{FF2B5EF4-FFF2-40B4-BE49-F238E27FC236}">
                <a16:creationId xmlns:a16="http://schemas.microsoft.com/office/drawing/2014/main" id="{2FE4E892-438C-4166-8733-AA7D4A75E1E0}"/>
              </a:ext>
            </a:extLst>
          </p:cNvPr>
          <p:cNvSpPr txBox="1"/>
          <p:nvPr/>
        </p:nvSpPr>
        <p:spPr>
          <a:xfrm>
            <a:off x="7693606" y="6029247"/>
            <a:ext cx="2907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Figure 10: Bent Fins in Frame</a:t>
            </a:r>
          </a:p>
        </p:txBody>
      </p:sp>
      <p:sp>
        <p:nvSpPr>
          <p:cNvPr id="10" name="Slide Number Placeholder 9">
            <a:extLst>
              <a:ext uri="{FF2B5EF4-FFF2-40B4-BE49-F238E27FC236}">
                <a16:creationId xmlns:a16="http://schemas.microsoft.com/office/drawing/2014/main" id="{32CB5F77-E444-4CAE-961E-6FF7241A4ABD}"/>
              </a:ext>
            </a:extLst>
          </p:cNvPr>
          <p:cNvSpPr>
            <a:spLocks noGrp="1"/>
          </p:cNvSpPr>
          <p:nvPr>
            <p:ph type="sldNum" sz="quarter" idx="12"/>
          </p:nvPr>
        </p:nvSpPr>
        <p:spPr/>
        <p:txBody>
          <a:bodyPr/>
          <a:lstStyle/>
          <a:p>
            <a:r>
              <a:rPr lang="en-US"/>
              <a:t>10</a:t>
            </a:r>
          </a:p>
        </p:txBody>
      </p:sp>
      <p:sp>
        <p:nvSpPr>
          <p:cNvPr id="12" name="Footer Placeholder 3">
            <a:extLst>
              <a:ext uri="{FF2B5EF4-FFF2-40B4-BE49-F238E27FC236}">
                <a16:creationId xmlns:a16="http://schemas.microsoft.com/office/drawing/2014/main" id="{AEB321AB-B20B-4EB0-8FAA-176403153CA0}"/>
              </a:ext>
            </a:extLst>
          </p:cNvPr>
          <p:cNvSpPr>
            <a:spLocks noGrp="1"/>
          </p:cNvSpPr>
          <p:nvPr>
            <p:ph type="ftr" sz="quarter" idx="11"/>
          </p:nvPr>
        </p:nvSpPr>
        <p:spPr>
          <a:xfrm>
            <a:off x="4038600" y="6356350"/>
            <a:ext cx="4114800" cy="365125"/>
          </a:xfrm>
        </p:spPr>
        <p:txBody>
          <a:bodyPr/>
          <a:lstStyle/>
          <a:p>
            <a:r>
              <a:rPr lang="en-US"/>
              <a:t>Nathan</a:t>
            </a:r>
          </a:p>
        </p:txBody>
      </p:sp>
    </p:spTree>
    <p:extLst>
      <p:ext uri="{BB962C8B-B14F-4D97-AF65-F5344CB8AC3E}">
        <p14:creationId xmlns:p14="http://schemas.microsoft.com/office/powerpoint/2010/main" val="2428275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3BBE-A0F5-45AC-975C-4120864A508E}"/>
              </a:ext>
            </a:extLst>
          </p:cNvPr>
          <p:cNvSpPr>
            <a:spLocks noGrp="1"/>
          </p:cNvSpPr>
          <p:nvPr>
            <p:ph type="title"/>
          </p:nvPr>
        </p:nvSpPr>
        <p:spPr/>
        <p:txBody>
          <a:bodyPr/>
          <a:lstStyle/>
          <a:p>
            <a:r>
              <a:rPr lang="en-US"/>
              <a:t>Manufacturing</a:t>
            </a:r>
          </a:p>
        </p:txBody>
      </p:sp>
      <p:pic>
        <p:nvPicPr>
          <p:cNvPr id="4" name="Picture 3">
            <a:extLst>
              <a:ext uri="{FF2B5EF4-FFF2-40B4-BE49-F238E27FC236}">
                <a16:creationId xmlns:a16="http://schemas.microsoft.com/office/drawing/2014/main" id="{032EDB4E-A1D2-498E-8B60-FF4303A41FCE}"/>
              </a:ext>
            </a:extLst>
          </p:cNvPr>
          <p:cNvPicPr>
            <a:picLocks noChangeAspect="1"/>
          </p:cNvPicPr>
          <p:nvPr/>
        </p:nvPicPr>
        <p:blipFill rotWithShape="1">
          <a:blip r:embed="rId2"/>
          <a:srcRect l="2176" t="17479"/>
          <a:stretch/>
        </p:blipFill>
        <p:spPr>
          <a:xfrm>
            <a:off x="723438" y="4186537"/>
            <a:ext cx="4439201" cy="2055049"/>
          </a:xfrm>
          <a:prstGeom prst="rect">
            <a:avLst/>
          </a:prstGeom>
        </p:spPr>
      </p:pic>
      <p:pic>
        <p:nvPicPr>
          <p:cNvPr id="5" name="Picture 4">
            <a:extLst>
              <a:ext uri="{FF2B5EF4-FFF2-40B4-BE49-F238E27FC236}">
                <a16:creationId xmlns:a16="http://schemas.microsoft.com/office/drawing/2014/main" id="{EE7A8D40-27DE-4658-B6D5-72D35A514243}"/>
              </a:ext>
            </a:extLst>
          </p:cNvPr>
          <p:cNvPicPr>
            <a:picLocks noChangeAspect="1"/>
          </p:cNvPicPr>
          <p:nvPr/>
        </p:nvPicPr>
        <p:blipFill rotWithShape="1">
          <a:blip r:embed="rId3"/>
          <a:srcRect l="5318" t="16403" r="9805" b="4807"/>
          <a:stretch/>
        </p:blipFill>
        <p:spPr>
          <a:xfrm>
            <a:off x="6732416" y="4180029"/>
            <a:ext cx="4171190" cy="2061557"/>
          </a:xfrm>
          <a:prstGeom prst="rect">
            <a:avLst/>
          </a:prstGeom>
        </p:spPr>
      </p:pic>
      <p:pic>
        <p:nvPicPr>
          <p:cNvPr id="8" name="Picture 7">
            <a:extLst>
              <a:ext uri="{FF2B5EF4-FFF2-40B4-BE49-F238E27FC236}">
                <a16:creationId xmlns:a16="http://schemas.microsoft.com/office/drawing/2014/main" id="{D04AA16F-9443-42AB-AB52-DC67C3410047}"/>
              </a:ext>
            </a:extLst>
          </p:cNvPr>
          <p:cNvPicPr>
            <a:picLocks noChangeAspect="1"/>
          </p:cNvPicPr>
          <p:nvPr/>
        </p:nvPicPr>
        <p:blipFill rotWithShape="1">
          <a:blip r:embed="rId4"/>
          <a:srcRect l="7618" t="2917" r="12500" b="6010"/>
          <a:stretch/>
        </p:blipFill>
        <p:spPr>
          <a:xfrm>
            <a:off x="656493" y="1503454"/>
            <a:ext cx="4690800" cy="2201136"/>
          </a:xfrm>
          <a:prstGeom prst="rect">
            <a:avLst/>
          </a:prstGeom>
        </p:spPr>
      </p:pic>
      <p:pic>
        <p:nvPicPr>
          <p:cNvPr id="9" name="Picture 8">
            <a:extLst>
              <a:ext uri="{FF2B5EF4-FFF2-40B4-BE49-F238E27FC236}">
                <a16:creationId xmlns:a16="http://schemas.microsoft.com/office/drawing/2014/main" id="{1D4E56E0-E331-4A84-8790-E865C6213A35}"/>
              </a:ext>
            </a:extLst>
          </p:cNvPr>
          <p:cNvPicPr>
            <a:picLocks noChangeAspect="1"/>
          </p:cNvPicPr>
          <p:nvPr/>
        </p:nvPicPr>
        <p:blipFill>
          <a:blip r:embed="rId5"/>
          <a:stretch>
            <a:fillRect/>
          </a:stretch>
        </p:blipFill>
        <p:spPr>
          <a:xfrm>
            <a:off x="6732416" y="1503455"/>
            <a:ext cx="4171190" cy="2194941"/>
          </a:xfrm>
          <a:prstGeom prst="rect">
            <a:avLst/>
          </a:prstGeom>
        </p:spPr>
      </p:pic>
      <p:sp>
        <p:nvSpPr>
          <p:cNvPr id="6" name="TextBox 5">
            <a:extLst>
              <a:ext uri="{FF2B5EF4-FFF2-40B4-BE49-F238E27FC236}">
                <a16:creationId xmlns:a16="http://schemas.microsoft.com/office/drawing/2014/main" id="{EDF84DB5-F01B-49F4-BA26-4B04F9729A3B}"/>
              </a:ext>
            </a:extLst>
          </p:cNvPr>
          <p:cNvSpPr txBox="1"/>
          <p:nvPr/>
        </p:nvSpPr>
        <p:spPr>
          <a:xfrm>
            <a:off x="1955180" y="375796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Figure 11: Insulation</a:t>
            </a:r>
          </a:p>
        </p:txBody>
      </p:sp>
      <p:sp>
        <p:nvSpPr>
          <p:cNvPr id="7" name="TextBox 6">
            <a:extLst>
              <a:ext uri="{FF2B5EF4-FFF2-40B4-BE49-F238E27FC236}">
                <a16:creationId xmlns:a16="http://schemas.microsoft.com/office/drawing/2014/main" id="{50973FBE-5E21-4898-BAB1-7D26984D412F}"/>
              </a:ext>
            </a:extLst>
          </p:cNvPr>
          <p:cNvSpPr txBox="1"/>
          <p:nvPr/>
        </p:nvSpPr>
        <p:spPr>
          <a:xfrm>
            <a:off x="7363909" y="3758347"/>
            <a:ext cx="33007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Figure 12: Insulation in Frame</a:t>
            </a:r>
          </a:p>
        </p:txBody>
      </p:sp>
      <p:sp>
        <p:nvSpPr>
          <p:cNvPr id="10" name="TextBox 9">
            <a:extLst>
              <a:ext uri="{FF2B5EF4-FFF2-40B4-BE49-F238E27FC236}">
                <a16:creationId xmlns:a16="http://schemas.microsoft.com/office/drawing/2014/main" id="{533F8706-45BA-4473-9E83-B7EAA7093B68}"/>
              </a:ext>
            </a:extLst>
          </p:cNvPr>
          <p:cNvSpPr txBox="1"/>
          <p:nvPr/>
        </p:nvSpPr>
        <p:spPr>
          <a:xfrm>
            <a:off x="1677175" y="632351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Figure 13: Furnace Fins</a:t>
            </a:r>
          </a:p>
        </p:txBody>
      </p:sp>
      <p:sp>
        <p:nvSpPr>
          <p:cNvPr id="11" name="TextBox 10">
            <a:extLst>
              <a:ext uri="{FF2B5EF4-FFF2-40B4-BE49-F238E27FC236}">
                <a16:creationId xmlns:a16="http://schemas.microsoft.com/office/drawing/2014/main" id="{A9959748-95BA-47F9-87B3-4CBB2BB5769A}"/>
              </a:ext>
            </a:extLst>
          </p:cNvPr>
          <p:cNvSpPr txBox="1"/>
          <p:nvPr/>
        </p:nvSpPr>
        <p:spPr>
          <a:xfrm>
            <a:off x="7637269" y="6336292"/>
            <a:ext cx="32078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Figure 14: Sealant on Frame</a:t>
            </a:r>
          </a:p>
        </p:txBody>
      </p:sp>
      <p:sp>
        <p:nvSpPr>
          <p:cNvPr id="3" name="Footer Placeholder 2">
            <a:extLst>
              <a:ext uri="{FF2B5EF4-FFF2-40B4-BE49-F238E27FC236}">
                <a16:creationId xmlns:a16="http://schemas.microsoft.com/office/drawing/2014/main" id="{7E8706C9-8B7A-407B-8B48-1681100A437D}"/>
              </a:ext>
            </a:extLst>
          </p:cNvPr>
          <p:cNvSpPr>
            <a:spLocks noGrp="1"/>
          </p:cNvSpPr>
          <p:nvPr>
            <p:ph type="ftr" sz="quarter" idx="11"/>
          </p:nvPr>
        </p:nvSpPr>
        <p:spPr/>
        <p:txBody>
          <a:bodyPr/>
          <a:lstStyle/>
          <a:p>
            <a:r>
              <a:rPr lang="en-US"/>
              <a:t>Nathan</a:t>
            </a:r>
          </a:p>
        </p:txBody>
      </p:sp>
      <p:sp>
        <p:nvSpPr>
          <p:cNvPr id="12" name="Slide Number Placeholder 11">
            <a:extLst>
              <a:ext uri="{FF2B5EF4-FFF2-40B4-BE49-F238E27FC236}">
                <a16:creationId xmlns:a16="http://schemas.microsoft.com/office/drawing/2014/main" id="{0C2878E4-DB09-4816-81B5-3A4344E00C79}"/>
              </a:ext>
            </a:extLst>
          </p:cNvPr>
          <p:cNvSpPr>
            <a:spLocks noGrp="1"/>
          </p:cNvSpPr>
          <p:nvPr>
            <p:ph type="sldNum" sz="quarter" idx="12"/>
          </p:nvPr>
        </p:nvSpPr>
        <p:spPr/>
        <p:txBody>
          <a:bodyPr/>
          <a:lstStyle/>
          <a:p>
            <a:r>
              <a:rPr lang="en-US"/>
              <a:t>11</a:t>
            </a:r>
          </a:p>
        </p:txBody>
      </p:sp>
    </p:spTree>
    <p:extLst>
      <p:ext uri="{BB962C8B-B14F-4D97-AF65-F5344CB8AC3E}">
        <p14:creationId xmlns:p14="http://schemas.microsoft.com/office/powerpoint/2010/main" val="225595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065DB-6295-46B9-B1C9-73CD09B373F0}"/>
              </a:ext>
            </a:extLst>
          </p:cNvPr>
          <p:cNvSpPr>
            <a:spLocks noGrp="1"/>
          </p:cNvSpPr>
          <p:nvPr>
            <p:ph type="title"/>
          </p:nvPr>
        </p:nvSpPr>
        <p:spPr/>
        <p:txBody>
          <a:bodyPr/>
          <a:lstStyle/>
          <a:p>
            <a:r>
              <a:rPr lang="en-US"/>
              <a:t>Finished Prototype</a:t>
            </a:r>
          </a:p>
        </p:txBody>
      </p:sp>
      <p:pic>
        <p:nvPicPr>
          <p:cNvPr id="5" name="Content Placeholder 4" descr="The roof of a building&#10;&#10;Description automatically generated">
            <a:extLst>
              <a:ext uri="{FF2B5EF4-FFF2-40B4-BE49-F238E27FC236}">
                <a16:creationId xmlns:a16="http://schemas.microsoft.com/office/drawing/2014/main" id="{E41F189A-4483-4435-A825-645EEDBA1F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08436" y="1336346"/>
            <a:ext cx="6375127" cy="4781345"/>
          </a:xfrm>
        </p:spPr>
      </p:pic>
      <p:sp>
        <p:nvSpPr>
          <p:cNvPr id="3" name="TextBox 2">
            <a:extLst>
              <a:ext uri="{FF2B5EF4-FFF2-40B4-BE49-F238E27FC236}">
                <a16:creationId xmlns:a16="http://schemas.microsoft.com/office/drawing/2014/main" id="{A8D6F6E4-2471-4963-BB10-BB6EB4F16965}"/>
              </a:ext>
            </a:extLst>
          </p:cNvPr>
          <p:cNvSpPr txBox="1"/>
          <p:nvPr/>
        </p:nvSpPr>
        <p:spPr>
          <a:xfrm>
            <a:off x="3562663" y="6123482"/>
            <a:ext cx="58036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Figure 15: Completed prototype and testing setup</a:t>
            </a:r>
            <a:endParaRPr lang="en-US">
              <a:cs typeface="Calibri"/>
            </a:endParaRPr>
          </a:p>
        </p:txBody>
      </p:sp>
      <p:sp>
        <p:nvSpPr>
          <p:cNvPr id="6" name="Slide Number Placeholder 5">
            <a:extLst>
              <a:ext uri="{FF2B5EF4-FFF2-40B4-BE49-F238E27FC236}">
                <a16:creationId xmlns:a16="http://schemas.microsoft.com/office/drawing/2014/main" id="{41AA78CF-E30B-4E21-B219-50A9C8367327}"/>
              </a:ext>
            </a:extLst>
          </p:cNvPr>
          <p:cNvSpPr>
            <a:spLocks noGrp="1"/>
          </p:cNvSpPr>
          <p:nvPr>
            <p:ph type="sldNum" sz="quarter" idx="12"/>
          </p:nvPr>
        </p:nvSpPr>
        <p:spPr/>
        <p:txBody>
          <a:bodyPr/>
          <a:lstStyle/>
          <a:p>
            <a:r>
              <a:rPr lang="en-US"/>
              <a:t>12</a:t>
            </a:r>
          </a:p>
        </p:txBody>
      </p:sp>
      <p:sp>
        <p:nvSpPr>
          <p:cNvPr id="8" name="Footer Placeholder 3">
            <a:extLst>
              <a:ext uri="{FF2B5EF4-FFF2-40B4-BE49-F238E27FC236}">
                <a16:creationId xmlns:a16="http://schemas.microsoft.com/office/drawing/2014/main" id="{B9AD1F01-6D6F-4BBD-B516-EB109130677A}"/>
              </a:ext>
            </a:extLst>
          </p:cNvPr>
          <p:cNvSpPr>
            <a:spLocks noGrp="1"/>
          </p:cNvSpPr>
          <p:nvPr>
            <p:ph type="ftr" sz="quarter" idx="11"/>
          </p:nvPr>
        </p:nvSpPr>
        <p:spPr>
          <a:xfrm>
            <a:off x="4038600" y="6356350"/>
            <a:ext cx="4114800" cy="365125"/>
          </a:xfrm>
        </p:spPr>
        <p:txBody>
          <a:bodyPr/>
          <a:lstStyle/>
          <a:p>
            <a:r>
              <a:rPr lang="en-US"/>
              <a:t>Nathan</a:t>
            </a:r>
          </a:p>
        </p:txBody>
      </p:sp>
    </p:spTree>
    <p:extLst>
      <p:ext uri="{BB962C8B-B14F-4D97-AF65-F5344CB8AC3E}">
        <p14:creationId xmlns:p14="http://schemas.microsoft.com/office/powerpoint/2010/main" val="4055452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9C701-41BE-46AB-9795-26FC970CED6C}"/>
              </a:ext>
            </a:extLst>
          </p:cNvPr>
          <p:cNvSpPr>
            <a:spLocks noGrp="1"/>
          </p:cNvSpPr>
          <p:nvPr>
            <p:ph type="title"/>
          </p:nvPr>
        </p:nvSpPr>
        <p:spPr/>
        <p:txBody>
          <a:bodyPr/>
          <a:lstStyle/>
          <a:p>
            <a:r>
              <a:rPr lang="en-US"/>
              <a:t>Testing: Setup</a:t>
            </a:r>
          </a:p>
        </p:txBody>
      </p:sp>
      <p:sp>
        <p:nvSpPr>
          <p:cNvPr id="3" name="Content Placeholder 2">
            <a:extLst>
              <a:ext uri="{FF2B5EF4-FFF2-40B4-BE49-F238E27FC236}">
                <a16:creationId xmlns:a16="http://schemas.microsoft.com/office/drawing/2014/main" id="{C1C99CF6-1DE7-4C16-AACB-E178C60D32FF}"/>
              </a:ext>
            </a:extLst>
          </p:cNvPr>
          <p:cNvSpPr>
            <a:spLocks noGrp="1"/>
          </p:cNvSpPr>
          <p:nvPr>
            <p:ph idx="1"/>
          </p:nvPr>
        </p:nvSpPr>
        <p:spPr>
          <a:xfrm>
            <a:off x="838200" y="1414564"/>
            <a:ext cx="10515600" cy="4351338"/>
          </a:xfrm>
        </p:spPr>
        <p:txBody>
          <a:bodyPr vert="horz" lIns="91440" tIns="45720" rIns="91440" bIns="45720" rtlCol="0" anchor="t">
            <a:normAutofit/>
          </a:bodyPr>
          <a:lstStyle/>
          <a:p>
            <a:pPr lvl="1"/>
            <a:r>
              <a:rPr lang="en-US">
                <a:cs typeface="Calibri"/>
              </a:rPr>
              <a:t>Arduino and Anemometer used to test heat output</a:t>
            </a:r>
          </a:p>
          <a:p>
            <a:pPr lvl="2"/>
            <a:r>
              <a:rPr lang="en-US">
                <a:cs typeface="Calibri"/>
              </a:rPr>
              <a:t>MAX6675 thermocouple used with Arduino to find temperature of air leaving device</a:t>
            </a:r>
          </a:p>
          <a:p>
            <a:pPr lvl="2"/>
            <a:r>
              <a:rPr lang="en-US">
                <a:cs typeface="Calibri"/>
              </a:rPr>
              <a:t>Anemometer used to find air speed out of device</a:t>
            </a:r>
          </a:p>
        </p:txBody>
      </p:sp>
      <p:sp>
        <p:nvSpPr>
          <p:cNvPr id="6" name="TextBox 5">
            <a:extLst>
              <a:ext uri="{FF2B5EF4-FFF2-40B4-BE49-F238E27FC236}">
                <a16:creationId xmlns:a16="http://schemas.microsoft.com/office/drawing/2014/main" id="{2C2E5508-1088-4ED3-AF17-3D73A90D6E4D}"/>
              </a:ext>
            </a:extLst>
          </p:cNvPr>
          <p:cNvSpPr txBox="1"/>
          <p:nvPr/>
        </p:nvSpPr>
        <p:spPr>
          <a:xfrm>
            <a:off x="3750816" y="5860476"/>
            <a:ext cx="42959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rPr>
              <a:t>Figure 16: Arduino Board</a:t>
            </a:r>
            <a:r>
              <a:rPr lang="en-US">
                <a:solidFill>
                  <a:srgbClr val="000000"/>
                </a:solidFill>
                <a:cs typeface="Calibri"/>
              </a:rPr>
              <a:t>​</a:t>
            </a:r>
            <a:endParaRPr lang="en-US">
              <a:solidFill>
                <a:srgbClr val="000000"/>
              </a:solidFill>
            </a:endParaRPr>
          </a:p>
        </p:txBody>
      </p:sp>
      <p:sp>
        <p:nvSpPr>
          <p:cNvPr id="8" name="TextBox 7">
            <a:extLst>
              <a:ext uri="{FF2B5EF4-FFF2-40B4-BE49-F238E27FC236}">
                <a16:creationId xmlns:a16="http://schemas.microsoft.com/office/drawing/2014/main" id="{D03B32ED-6991-4809-B16F-628EA9F7FA9F}"/>
              </a:ext>
            </a:extLst>
          </p:cNvPr>
          <p:cNvSpPr txBox="1"/>
          <p:nvPr/>
        </p:nvSpPr>
        <p:spPr>
          <a:xfrm>
            <a:off x="900692" y="5857435"/>
            <a:ext cx="42959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solidFill>
                <a:srgbClr val="000000"/>
              </a:solidFill>
              <a:cs typeface="Calibri"/>
            </a:endParaRPr>
          </a:p>
        </p:txBody>
      </p:sp>
      <p:sp>
        <p:nvSpPr>
          <p:cNvPr id="10" name="Footer Placeholder 3">
            <a:extLst>
              <a:ext uri="{FF2B5EF4-FFF2-40B4-BE49-F238E27FC236}">
                <a16:creationId xmlns:a16="http://schemas.microsoft.com/office/drawing/2014/main" id="{7574BC92-1C82-4032-B295-02CC1217C0FF}"/>
              </a:ext>
            </a:extLst>
          </p:cNvPr>
          <p:cNvSpPr>
            <a:spLocks noGrp="1"/>
          </p:cNvSpPr>
          <p:nvPr>
            <p:ph type="ftr" sz="quarter" idx="11"/>
          </p:nvPr>
        </p:nvSpPr>
        <p:spPr>
          <a:xfrm>
            <a:off x="4038600" y="6356350"/>
            <a:ext cx="4114800" cy="365125"/>
          </a:xfrm>
        </p:spPr>
        <p:txBody>
          <a:bodyPr/>
          <a:lstStyle/>
          <a:p>
            <a:r>
              <a:rPr lang="en-US"/>
              <a:t>Leann</a:t>
            </a:r>
          </a:p>
        </p:txBody>
      </p:sp>
      <p:sp>
        <p:nvSpPr>
          <p:cNvPr id="11" name="Slide Number Placeholder 4">
            <a:extLst>
              <a:ext uri="{FF2B5EF4-FFF2-40B4-BE49-F238E27FC236}">
                <a16:creationId xmlns:a16="http://schemas.microsoft.com/office/drawing/2014/main" id="{FD6CE07D-CE9D-40D7-8455-FDC361C94204}"/>
              </a:ext>
            </a:extLst>
          </p:cNvPr>
          <p:cNvSpPr>
            <a:spLocks noGrp="1"/>
          </p:cNvSpPr>
          <p:nvPr>
            <p:ph type="sldNum" sz="quarter" idx="12"/>
          </p:nvPr>
        </p:nvSpPr>
        <p:spPr>
          <a:xfrm>
            <a:off x="8610600" y="6356350"/>
            <a:ext cx="2743200" cy="365125"/>
          </a:xfrm>
        </p:spPr>
        <p:txBody>
          <a:bodyPr/>
          <a:lstStyle/>
          <a:p>
            <a:r>
              <a:rPr lang="en-US"/>
              <a:t>13</a:t>
            </a:r>
          </a:p>
        </p:txBody>
      </p:sp>
      <p:pic>
        <p:nvPicPr>
          <p:cNvPr id="5" name="Picture 4" descr="A picture containing electronics, adapter, charger&#10;&#10;Description automatically generated">
            <a:extLst>
              <a:ext uri="{FF2B5EF4-FFF2-40B4-BE49-F238E27FC236}">
                <a16:creationId xmlns:a16="http://schemas.microsoft.com/office/drawing/2014/main" id="{3051044B-2421-45AE-821C-953A19FC5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241" y="2694071"/>
            <a:ext cx="5703999" cy="2997117"/>
          </a:xfrm>
          <a:prstGeom prst="rect">
            <a:avLst/>
          </a:prstGeom>
        </p:spPr>
      </p:pic>
    </p:spTree>
    <p:extLst>
      <p:ext uri="{BB962C8B-B14F-4D97-AF65-F5344CB8AC3E}">
        <p14:creationId xmlns:p14="http://schemas.microsoft.com/office/powerpoint/2010/main" val="117472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BD84-31B7-4AEF-B9E7-98390C64CA60}"/>
              </a:ext>
            </a:extLst>
          </p:cNvPr>
          <p:cNvSpPr>
            <a:spLocks noGrp="1"/>
          </p:cNvSpPr>
          <p:nvPr>
            <p:ph type="title"/>
          </p:nvPr>
        </p:nvSpPr>
        <p:spPr/>
        <p:txBody>
          <a:bodyPr/>
          <a:lstStyle/>
          <a:p>
            <a:r>
              <a:rPr lang="en-US">
                <a:cs typeface="Calibri Light"/>
              </a:rPr>
              <a:t>Testing: Setup</a:t>
            </a:r>
            <a:endParaRPr lang="en-US"/>
          </a:p>
        </p:txBody>
      </p:sp>
      <p:pic>
        <p:nvPicPr>
          <p:cNvPr id="4" name="Picture 4" descr="A picture containing outdoor, grass, sitting, building&#10;&#10;Description automatically generated">
            <a:extLst>
              <a:ext uri="{FF2B5EF4-FFF2-40B4-BE49-F238E27FC236}">
                <a16:creationId xmlns:a16="http://schemas.microsoft.com/office/drawing/2014/main" id="{BFEEA64F-6F9D-4FB5-AE6B-EA8A0B247224}"/>
              </a:ext>
            </a:extLst>
          </p:cNvPr>
          <p:cNvPicPr>
            <a:picLocks noGrp="1" noChangeAspect="1"/>
          </p:cNvPicPr>
          <p:nvPr>
            <p:ph idx="1"/>
          </p:nvPr>
        </p:nvPicPr>
        <p:blipFill>
          <a:blip r:embed="rId2"/>
          <a:stretch>
            <a:fillRect/>
          </a:stretch>
        </p:blipFill>
        <p:spPr>
          <a:xfrm rot="5400000">
            <a:off x="163083" y="1931805"/>
            <a:ext cx="4494621" cy="3368096"/>
          </a:xfrm>
        </p:spPr>
      </p:pic>
      <p:pic>
        <p:nvPicPr>
          <p:cNvPr id="5" name="Picture 5" descr="A picture containing outdoor, grass, person, kite&#10;&#10;Description automatically generated">
            <a:extLst>
              <a:ext uri="{FF2B5EF4-FFF2-40B4-BE49-F238E27FC236}">
                <a16:creationId xmlns:a16="http://schemas.microsoft.com/office/drawing/2014/main" id="{FAD3B853-6D10-4E1C-98A0-6847C4F45402}"/>
              </a:ext>
            </a:extLst>
          </p:cNvPr>
          <p:cNvPicPr>
            <a:picLocks noChangeAspect="1"/>
          </p:cNvPicPr>
          <p:nvPr/>
        </p:nvPicPr>
        <p:blipFill>
          <a:blip r:embed="rId3"/>
          <a:stretch>
            <a:fillRect/>
          </a:stretch>
        </p:blipFill>
        <p:spPr>
          <a:xfrm rot="5400000">
            <a:off x="3933149" y="2149098"/>
            <a:ext cx="4265187" cy="3157233"/>
          </a:xfrm>
          <a:prstGeom prst="rect">
            <a:avLst/>
          </a:prstGeom>
        </p:spPr>
      </p:pic>
      <p:pic>
        <p:nvPicPr>
          <p:cNvPr id="6" name="Picture 6" descr="A close up of a rock&#10;&#10;Description automatically generated">
            <a:extLst>
              <a:ext uri="{FF2B5EF4-FFF2-40B4-BE49-F238E27FC236}">
                <a16:creationId xmlns:a16="http://schemas.microsoft.com/office/drawing/2014/main" id="{D9967138-0B6D-46CC-AAE7-A7C0A759A538}"/>
              </a:ext>
            </a:extLst>
          </p:cNvPr>
          <p:cNvPicPr>
            <a:picLocks noChangeAspect="1"/>
          </p:cNvPicPr>
          <p:nvPr/>
        </p:nvPicPr>
        <p:blipFill>
          <a:blip r:embed="rId4"/>
          <a:stretch>
            <a:fillRect/>
          </a:stretch>
        </p:blipFill>
        <p:spPr>
          <a:xfrm rot="5400000">
            <a:off x="7537625" y="2144968"/>
            <a:ext cx="4267755" cy="3160427"/>
          </a:xfrm>
          <a:prstGeom prst="rect">
            <a:avLst/>
          </a:prstGeom>
        </p:spPr>
      </p:pic>
      <p:sp>
        <p:nvSpPr>
          <p:cNvPr id="3" name="TextBox 2">
            <a:extLst>
              <a:ext uri="{FF2B5EF4-FFF2-40B4-BE49-F238E27FC236}">
                <a16:creationId xmlns:a16="http://schemas.microsoft.com/office/drawing/2014/main" id="{6CA03066-4A6C-4E63-A1DD-4EB753BAF62A}"/>
              </a:ext>
            </a:extLst>
          </p:cNvPr>
          <p:cNvSpPr txBox="1"/>
          <p:nvPr/>
        </p:nvSpPr>
        <p:spPr>
          <a:xfrm>
            <a:off x="1041401" y="60382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Figure 17: Testing Setup</a:t>
            </a:r>
          </a:p>
        </p:txBody>
      </p:sp>
      <p:sp>
        <p:nvSpPr>
          <p:cNvPr id="7" name="TextBox 6">
            <a:extLst>
              <a:ext uri="{FF2B5EF4-FFF2-40B4-BE49-F238E27FC236}">
                <a16:creationId xmlns:a16="http://schemas.microsoft.com/office/drawing/2014/main" id="{D7595CFC-304A-44BB-BEAB-2B7442E7023A}"/>
              </a:ext>
            </a:extLst>
          </p:cNvPr>
          <p:cNvSpPr txBox="1"/>
          <p:nvPr/>
        </p:nvSpPr>
        <p:spPr>
          <a:xfrm>
            <a:off x="4854884" y="603102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Figure 18: Testing Wires</a:t>
            </a:r>
          </a:p>
        </p:txBody>
      </p:sp>
      <p:sp>
        <p:nvSpPr>
          <p:cNvPr id="8" name="TextBox 7">
            <a:extLst>
              <a:ext uri="{FF2B5EF4-FFF2-40B4-BE49-F238E27FC236}">
                <a16:creationId xmlns:a16="http://schemas.microsoft.com/office/drawing/2014/main" id="{05D053AA-6488-4F0B-979D-A57600A1B522}"/>
              </a:ext>
            </a:extLst>
          </p:cNvPr>
          <p:cNvSpPr txBox="1"/>
          <p:nvPr/>
        </p:nvSpPr>
        <p:spPr>
          <a:xfrm>
            <a:off x="8234298" y="6023776"/>
            <a:ext cx="33627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Figure 19: Testing Thermocouple</a:t>
            </a:r>
          </a:p>
        </p:txBody>
      </p:sp>
      <p:sp>
        <p:nvSpPr>
          <p:cNvPr id="10" name="Slide Number Placeholder 9">
            <a:extLst>
              <a:ext uri="{FF2B5EF4-FFF2-40B4-BE49-F238E27FC236}">
                <a16:creationId xmlns:a16="http://schemas.microsoft.com/office/drawing/2014/main" id="{B84E6B55-5751-4D24-94B8-7527C1F7ABCE}"/>
              </a:ext>
            </a:extLst>
          </p:cNvPr>
          <p:cNvSpPr>
            <a:spLocks noGrp="1"/>
          </p:cNvSpPr>
          <p:nvPr>
            <p:ph type="sldNum" sz="quarter" idx="12"/>
          </p:nvPr>
        </p:nvSpPr>
        <p:spPr/>
        <p:txBody>
          <a:bodyPr/>
          <a:lstStyle/>
          <a:p>
            <a:r>
              <a:rPr lang="en-US"/>
              <a:t>14</a:t>
            </a:r>
          </a:p>
        </p:txBody>
      </p:sp>
      <p:sp>
        <p:nvSpPr>
          <p:cNvPr id="12" name="Footer Placeholder 3">
            <a:extLst>
              <a:ext uri="{FF2B5EF4-FFF2-40B4-BE49-F238E27FC236}">
                <a16:creationId xmlns:a16="http://schemas.microsoft.com/office/drawing/2014/main" id="{CCC40CF9-B1E8-46C7-99FD-EAACDA87A35E}"/>
              </a:ext>
            </a:extLst>
          </p:cNvPr>
          <p:cNvSpPr>
            <a:spLocks noGrp="1"/>
          </p:cNvSpPr>
          <p:nvPr>
            <p:ph type="ftr" sz="quarter" idx="11"/>
          </p:nvPr>
        </p:nvSpPr>
        <p:spPr>
          <a:xfrm>
            <a:off x="4038600" y="6356350"/>
            <a:ext cx="4114800" cy="365125"/>
          </a:xfrm>
        </p:spPr>
        <p:txBody>
          <a:bodyPr/>
          <a:lstStyle/>
          <a:p>
            <a:r>
              <a:rPr lang="en-US"/>
              <a:t>Leann</a:t>
            </a:r>
          </a:p>
        </p:txBody>
      </p:sp>
    </p:spTree>
    <p:extLst>
      <p:ext uri="{BB962C8B-B14F-4D97-AF65-F5344CB8AC3E}">
        <p14:creationId xmlns:p14="http://schemas.microsoft.com/office/powerpoint/2010/main" val="1085133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9EE2D-86C8-446E-BC61-6C0489CF1B2F}"/>
              </a:ext>
            </a:extLst>
          </p:cNvPr>
          <p:cNvSpPr>
            <a:spLocks noGrp="1"/>
          </p:cNvSpPr>
          <p:nvPr>
            <p:ph type="title"/>
          </p:nvPr>
        </p:nvSpPr>
        <p:spPr/>
        <p:txBody>
          <a:bodyPr/>
          <a:lstStyle/>
          <a:p>
            <a:r>
              <a:rPr lang="en-US"/>
              <a:t>Testing: Calculations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18E221D-6C33-4FE2-A65C-B558E0634482}"/>
                  </a:ext>
                </a:extLst>
              </p:cNvPr>
              <p:cNvSpPr>
                <a:spLocks noGrp="1"/>
              </p:cNvSpPr>
              <p:nvPr>
                <p:ph idx="1"/>
              </p:nvPr>
            </p:nvSpPr>
            <p:spPr>
              <a:xfrm>
                <a:off x="838200" y="1718048"/>
                <a:ext cx="10515600" cy="4351338"/>
              </a:xfrm>
            </p:spPr>
            <p:txBody>
              <a:bodyPr>
                <a:normAutofit fontScale="85000" lnSpcReduction="20000"/>
              </a:bodyPr>
              <a:lstStyle/>
              <a:p>
                <a:pPr lvl="2"/>
                <a:r>
                  <a:rPr lang="en-US" sz="2800">
                    <a:cs typeface="Calibri"/>
                  </a:rPr>
                  <a:t>Engineering requirement</a:t>
                </a:r>
              </a:p>
              <a:p>
                <a:pPr lvl="3"/>
                <a:r>
                  <a:rPr lang="en-US" sz="2600">
                    <a:cs typeface="Calibri"/>
                  </a:rPr>
                  <a:t>Heat Generation: Generate 1500 Watts</a:t>
                </a:r>
              </a:p>
              <a:p>
                <a:pPr lvl="3"/>
                <a:endParaRPr lang="en-US" sz="2800">
                  <a:cs typeface="Calibri"/>
                </a:endParaRPr>
              </a:p>
              <a:p>
                <a:pPr lvl="2"/>
                <a:r>
                  <a:rPr lang="en-US" sz="2800">
                    <a:cs typeface="Calibri"/>
                  </a:rPr>
                  <a:t>Method</a:t>
                </a:r>
              </a:p>
              <a:p>
                <a:pPr lvl="3"/>
                <a:r>
                  <a:rPr lang="en-US" sz="2600">
                    <a:cs typeface="Calibri"/>
                  </a:rPr>
                  <a:t>Measure air speed with anemometer, v.</a:t>
                </a:r>
              </a:p>
              <a:p>
                <a:pPr lvl="3"/>
                <a:r>
                  <a:rPr lang="en-US" sz="2600">
                    <a:cs typeface="Calibri"/>
                  </a:rPr>
                  <a:t>Measure temperature throughout the day with the Arduino</a:t>
                </a:r>
              </a:p>
              <a:p>
                <a:pPr lvl="3"/>
                <a:r>
                  <a:rPr lang="en-US" sz="2600">
                    <a:cs typeface="Calibri"/>
                  </a:rPr>
                  <a:t>Calculate heat output</a:t>
                </a:r>
              </a:p>
              <a:p>
                <a:pPr lvl="3"/>
                <a:endParaRPr lang="en-US" sz="2600">
                  <a:cs typeface="Calibri"/>
                </a:endParaRPr>
              </a:p>
              <a:p>
                <a:pPr lvl="2"/>
                <a:r>
                  <a:rPr lang="en-US" sz="3000">
                    <a:cs typeface="Calibri"/>
                  </a:rPr>
                  <a:t>Calculation</a:t>
                </a:r>
              </a:p>
              <a:p>
                <a:pPr lvl="3"/>
                <a:r>
                  <a:rPr lang="en-US" sz="2400">
                    <a:cs typeface="Calibri"/>
                  </a:rPr>
                  <a:t>Heat Output: </a:t>
                </a:r>
                <a14:m>
                  <m:oMath xmlns:m="http://schemas.openxmlformats.org/officeDocument/2006/math">
                    <m:acc>
                      <m:accPr>
                        <m:chr m:val="̇"/>
                        <m:ctrlPr>
                          <a:rPr lang="en-US" sz="2400" i="1">
                            <a:solidFill>
                              <a:srgbClr val="000000"/>
                            </a:solidFill>
                            <a:latin typeface="Cambria Math" panose="02040503050406030204" pitchFamily="18" charset="0"/>
                            <a:cs typeface="Calibri"/>
                          </a:rPr>
                        </m:ctrlPr>
                      </m:accPr>
                      <m:e>
                        <m:r>
                          <a:rPr lang="en-US" sz="2400" i="1">
                            <a:solidFill>
                              <a:srgbClr val="000000"/>
                            </a:solidFill>
                            <a:latin typeface="Cambria Math" panose="02040503050406030204" pitchFamily="18" charset="0"/>
                            <a:cs typeface="Calibri"/>
                          </a:rPr>
                          <m:t>𝑄</m:t>
                        </m:r>
                      </m:e>
                    </m:acc>
                    <m:r>
                      <a:rPr lang="en-US" sz="2400" i="1">
                        <a:solidFill>
                          <a:srgbClr val="000000"/>
                        </a:solidFill>
                        <a:latin typeface="Cambria Math" panose="02040503050406030204" pitchFamily="18" charset="0"/>
                        <a:cs typeface="Calibri"/>
                      </a:rPr>
                      <m:t>=</m:t>
                    </m:r>
                    <m:acc>
                      <m:accPr>
                        <m:chr m:val="̇"/>
                        <m:ctrlPr>
                          <a:rPr lang="en-US" sz="2400" i="1">
                            <a:solidFill>
                              <a:srgbClr val="000000"/>
                            </a:solidFill>
                            <a:latin typeface="Cambria Math" panose="02040503050406030204" pitchFamily="18" charset="0"/>
                            <a:cs typeface="Calibri"/>
                          </a:rPr>
                        </m:ctrlPr>
                      </m:accPr>
                      <m:e>
                        <m:r>
                          <a:rPr lang="en-US" sz="2400" i="1">
                            <a:solidFill>
                              <a:srgbClr val="000000"/>
                            </a:solidFill>
                            <a:latin typeface="Cambria Math" panose="02040503050406030204" pitchFamily="18" charset="0"/>
                            <a:cs typeface="Calibri"/>
                          </a:rPr>
                          <m:t>𝑚</m:t>
                        </m:r>
                      </m:e>
                    </m:acc>
                    <m:sSub>
                      <m:sSubPr>
                        <m:ctrlPr>
                          <a:rPr lang="en-US" sz="2400" i="1">
                            <a:solidFill>
                              <a:srgbClr val="000000"/>
                            </a:solidFill>
                            <a:latin typeface="Cambria Math" panose="02040503050406030204" pitchFamily="18" charset="0"/>
                            <a:cs typeface="Calibri"/>
                          </a:rPr>
                        </m:ctrlPr>
                      </m:sSubPr>
                      <m:e>
                        <m:r>
                          <a:rPr lang="en-US" sz="2400" i="1">
                            <a:solidFill>
                              <a:srgbClr val="000000"/>
                            </a:solidFill>
                            <a:latin typeface="Cambria Math" panose="02040503050406030204" pitchFamily="18" charset="0"/>
                            <a:cs typeface="Calibri"/>
                          </a:rPr>
                          <m:t>𝑐</m:t>
                        </m:r>
                      </m:e>
                      <m:sub>
                        <m:r>
                          <a:rPr lang="en-US" sz="2400" i="1">
                            <a:solidFill>
                              <a:srgbClr val="000000"/>
                            </a:solidFill>
                            <a:latin typeface="Cambria Math" panose="02040503050406030204" pitchFamily="18" charset="0"/>
                            <a:cs typeface="Calibri"/>
                          </a:rPr>
                          <m:t>𝑝</m:t>
                        </m:r>
                      </m:sub>
                    </m:sSub>
                    <m:r>
                      <a:rPr lang="en-US" sz="2400" i="1">
                        <a:solidFill>
                          <a:srgbClr val="000000"/>
                        </a:solidFill>
                        <a:latin typeface="Cambria Math" panose="02040503050406030204" pitchFamily="18" charset="0"/>
                        <a:ea typeface="Cambria Math" panose="02040503050406030204" pitchFamily="18" charset="0"/>
                        <a:cs typeface="Calibri"/>
                      </a:rPr>
                      <m:t>∆</m:t>
                    </m:r>
                    <m:r>
                      <a:rPr lang="en-US" sz="2400" i="1">
                        <a:solidFill>
                          <a:srgbClr val="000000"/>
                        </a:solidFill>
                        <a:latin typeface="Cambria Math" panose="02040503050406030204" pitchFamily="18" charset="0"/>
                        <a:ea typeface="Cambria Math" panose="02040503050406030204" pitchFamily="18" charset="0"/>
                        <a:cs typeface="Calibri"/>
                      </a:rPr>
                      <m:t>𝑇</m:t>
                    </m:r>
                  </m:oMath>
                </a14:m>
                <a:endParaRPr lang="en-US" sz="2400">
                  <a:solidFill>
                    <a:srgbClr val="000000"/>
                  </a:solidFill>
                  <a:cs typeface="Calibri"/>
                </a:endParaRPr>
              </a:p>
              <a:p>
                <a:pPr lvl="4"/>
                <a14:m>
                  <m:oMath xmlns:m="http://schemas.openxmlformats.org/officeDocument/2006/math">
                    <m:acc>
                      <m:accPr>
                        <m:chr m:val="̇"/>
                        <m:ctrlPr>
                          <a:rPr lang="en-US" sz="2400" i="1">
                            <a:solidFill>
                              <a:srgbClr val="000000"/>
                            </a:solidFill>
                            <a:latin typeface="Cambria Math" panose="02040503050406030204" pitchFamily="18" charset="0"/>
                            <a:cs typeface="Calibri"/>
                          </a:rPr>
                        </m:ctrlPr>
                      </m:accPr>
                      <m:e>
                        <m:r>
                          <a:rPr lang="en-US" sz="2400" i="1">
                            <a:solidFill>
                              <a:srgbClr val="000000"/>
                            </a:solidFill>
                            <a:latin typeface="Cambria Math" panose="02040503050406030204" pitchFamily="18" charset="0"/>
                            <a:cs typeface="Calibri"/>
                          </a:rPr>
                          <m:t>𝑄</m:t>
                        </m:r>
                      </m:e>
                    </m:acc>
                    <m:r>
                      <a:rPr lang="en-US" sz="2400" i="1">
                        <a:solidFill>
                          <a:srgbClr val="000000"/>
                        </a:solidFill>
                        <a:latin typeface="Cambria Math" panose="02040503050406030204" pitchFamily="18" charset="0"/>
                        <a:cs typeface="Calibri"/>
                      </a:rPr>
                      <m:t> </m:t>
                    </m:r>
                  </m:oMath>
                </a14:m>
                <a:r>
                  <a:rPr lang="en-US" sz="2400" b="1">
                    <a:solidFill>
                      <a:srgbClr val="000000"/>
                    </a:solidFill>
                  </a:rPr>
                  <a:t>=</a:t>
                </a:r>
                <a:r>
                  <a:rPr lang="en-US" sz="2400">
                    <a:solidFill>
                      <a:srgbClr val="000000"/>
                    </a:solidFill>
                  </a:rPr>
                  <a:t> heat output [Watts]</a:t>
                </a:r>
              </a:p>
              <a:p>
                <a:pPr lvl="4"/>
                <a14:m>
                  <m:oMath xmlns:m="http://schemas.openxmlformats.org/officeDocument/2006/math">
                    <m:acc>
                      <m:accPr>
                        <m:chr m:val="̇"/>
                        <m:ctrlPr>
                          <a:rPr lang="en-US" sz="2400" i="1" dirty="0">
                            <a:solidFill>
                              <a:srgbClr val="000000"/>
                            </a:solidFill>
                            <a:latin typeface="Cambria Math" panose="02040503050406030204" pitchFamily="18" charset="0"/>
                            <a:cs typeface="Calibri" panose="020F0502020204030204" pitchFamily="34" charset="0"/>
                          </a:rPr>
                        </m:ctrlPr>
                      </m:accPr>
                      <m:e>
                        <m:r>
                          <a:rPr lang="en-US" sz="2400" i="1" dirty="0">
                            <a:solidFill>
                              <a:srgbClr val="000000"/>
                            </a:solidFill>
                            <a:latin typeface="Cambria Math" panose="02040503050406030204" pitchFamily="18" charset="0"/>
                            <a:cs typeface="Calibri" panose="020F0502020204030204" pitchFamily="34" charset="0"/>
                          </a:rPr>
                          <m:t>𝑚</m:t>
                        </m:r>
                      </m:e>
                    </m:acc>
                  </m:oMath>
                </a14:m>
                <a:r>
                  <a:rPr lang="en-US" sz="2400">
                    <a:solidFill>
                      <a:srgbClr val="000000"/>
                    </a:solidFill>
                  </a:rPr>
                  <a:t> </a:t>
                </a:r>
                <a:r>
                  <a:rPr lang="en-US" sz="2400" b="1">
                    <a:solidFill>
                      <a:srgbClr val="000000"/>
                    </a:solidFill>
                  </a:rPr>
                  <a:t>=</a:t>
                </a:r>
                <a:r>
                  <a:rPr lang="en-US" sz="2400">
                    <a:solidFill>
                      <a:srgbClr val="000000"/>
                    </a:solidFill>
                  </a:rPr>
                  <a:t> mass flowrate (</a:t>
                </a:r>
                <a14:m>
                  <m:oMath xmlns:m="http://schemas.openxmlformats.org/officeDocument/2006/math">
                    <m:r>
                      <a:rPr lang="en-US" sz="2400" i="1">
                        <a:solidFill>
                          <a:srgbClr val="000000"/>
                        </a:solidFill>
                        <a:latin typeface="Cambria Math" panose="02040503050406030204" pitchFamily="18" charset="0"/>
                        <a:ea typeface="Cambria Math" panose="02040503050406030204" pitchFamily="18" charset="0"/>
                      </a:rPr>
                      <m:t>𝜌</m:t>
                    </m:r>
                    <m:r>
                      <a:rPr lang="en-US" sz="2400" b="0" i="1" smtClean="0">
                        <a:solidFill>
                          <a:srgbClr val="000000"/>
                        </a:solidFill>
                        <a:latin typeface="Cambria Math" panose="02040503050406030204" pitchFamily="18" charset="0"/>
                        <a:ea typeface="Cambria Math" panose="02040503050406030204" pitchFamily="18" charset="0"/>
                      </a:rPr>
                      <m:t>𝑄</m:t>
                    </m:r>
                    <m:r>
                      <a:rPr lang="en-US" sz="2400" i="1">
                        <a:solidFill>
                          <a:srgbClr val="000000"/>
                        </a:solidFill>
                        <a:latin typeface="Cambria Math" panose="02040503050406030204" pitchFamily="18" charset="0"/>
                        <a:ea typeface="Cambria Math" panose="02040503050406030204" pitchFamily="18" charset="0"/>
                      </a:rPr>
                      <m:t>)</m:t>
                    </m:r>
                  </m:oMath>
                </a14:m>
                <a:r>
                  <a:rPr lang="en-US" sz="2400">
                    <a:solidFill>
                      <a:srgbClr val="000000"/>
                    </a:solidFill>
                  </a:rPr>
                  <a:t> [kg/s]</a:t>
                </a:r>
              </a:p>
              <a:p>
                <a:pPr lvl="4"/>
                <a14:m>
                  <m:oMath xmlns:m="http://schemas.openxmlformats.org/officeDocument/2006/math">
                    <m:sSub>
                      <m:sSubPr>
                        <m:ctrlPr>
                          <a:rPr lang="en-US" sz="2400" i="1">
                            <a:solidFill>
                              <a:srgbClr val="000000"/>
                            </a:solidFill>
                            <a:latin typeface="Cambria Math" panose="02040503050406030204" pitchFamily="18" charset="0"/>
                            <a:cs typeface="Calibri"/>
                          </a:rPr>
                        </m:ctrlPr>
                      </m:sSubPr>
                      <m:e>
                        <m:r>
                          <a:rPr lang="en-US" sz="2400" i="1">
                            <a:solidFill>
                              <a:srgbClr val="000000"/>
                            </a:solidFill>
                            <a:latin typeface="Cambria Math" panose="02040503050406030204" pitchFamily="18" charset="0"/>
                            <a:cs typeface="Calibri"/>
                          </a:rPr>
                          <m:t>𝑐</m:t>
                        </m:r>
                      </m:e>
                      <m:sub>
                        <m:r>
                          <a:rPr lang="en-US" sz="2400" i="1">
                            <a:solidFill>
                              <a:srgbClr val="000000"/>
                            </a:solidFill>
                            <a:latin typeface="Cambria Math" panose="02040503050406030204" pitchFamily="18" charset="0"/>
                            <a:cs typeface="Calibri"/>
                          </a:rPr>
                          <m:t>𝑝</m:t>
                        </m:r>
                      </m:sub>
                    </m:sSub>
                  </m:oMath>
                </a14:m>
                <a:r>
                  <a:rPr lang="en-US" sz="2400" b="1">
                    <a:solidFill>
                      <a:srgbClr val="000000"/>
                    </a:solidFill>
                  </a:rPr>
                  <a:t> =</a:t>
                </a:r>
                <a:r>
                  <a:rPr lang="en-US" sz="2400">
                    <a:solidFill>
                      <a:srgbClr val="000000"/>
                    </a:solidFill>
                  </a:rPr>
                  <a:t> specific heat capacity of air [kJ/</a:t>
                </a:r>
                <a:r>
                  <a:rPr lang="en-US" sz="2400" err="1">
                    <a:solidFill>
                      <a:srgbClr val="000000"/>
                    </a:solidFill>
                  </a:rPr>
                  <a:t>k</a:t>
                </a:r>
                <a:r>
                  <a:rPr lang="en-US" sz="2400" err="1">
                    <a:solidFill>
                      <a:srgbClr val="000000"/>
                    </a:solidFill>
                    <a:cs typeface="Times New Roman" panose="02020603050405020304" pitchFamily="18" charset="0"/>
                  </a:rPr>
                  <a:t>g·K</a:t>
                </a:r>
                <a:r>
                  <a:rPr lang="en-US" sz="2400">
                    <a:solidFill>
                      <a:srgbClr val="000000"/>
                    </a:solidFill>
                    <a:cs typeface="Times New Roman" panose="02020603050405020304" pitchFamily="18" charset="0"/>
                  </a:rPr>
                  <a:t>]</a:t>
                </a:r>
              </a:p>
              <a:p>
                <a:pPr lvl="4"/>
                <a14:m>
                  <m:oMath xmlns:m="http://schemas.openxmlformats.org/officeDocument/2006/math">
                    <m:r>
                      <a:rPr lang="en-US" sz="2400" i="1">
                        <a:solidFill>
                          <a:srgbClr val="000000"/>
                        </a:solidFill>
                        <a:latin typeface="Cambria Math" panose="02040503050406030204" pitchFamily="18" charset="0"/>
                        <a:ea typeface="Cambria Math" panose="02040503050406030204" pitchFamily="18" charset="0"/>
                        <a:cs typeface="Calibri"/>
                      </a:rPr>
                      <m:t>∆</m:t>
                    </m:r>
                    <m:r>
                      <a:rPr lang="en-US" sz="2400" i="1">
                        <a:solidFill>
                          <a:srgbClr val="000000"/>
                        </a:solidFill>
                        <a:latin typeface="Cambria Math" panose="02040503050406030204" pitchFamily="18" charset="0"/>
                        <a:ea typeface="Cambria Math" panose="02040503050406030204" pitchFamily="18" charset="0"/>
                        <a:cs typeface="Calibri"/>
                      </a:rPr>
                      <m:t>𝑇</m:t>
                    </m:r>
                  </m:oMath>
                </a14:m>
                <a:r>
                  <a:rPr lang="en-US" sz="2400">
                    <a:solidFill>
                      <a:srgbClr val="000000"/>
                    </a:solidFill>
                  </a:rPr>
                  <a:t> </a:t>
                </a:r>
                <a:r>
                  <a:rPr lang="en-US" sz="2400" b="1">
                    <a:solidFill>
                      <a:srgbClr val="000000"/>
                    </a:solidFill>
                  </a:rPr>
                  <a:t>=</a:t>
                </a:r>
                <a:r>
                  <a:rPr lang="en-US" sz="2400">
                    <a:solidFill>
                      <a:srgbClr val="000000"/>
                    </a:solidFill>
                  </a:rPr>
                  <a:t> difference between ambient and output temperatures [K]</a:t>
                </a:r>
              </a:p>
            </p:txBody>
          </p:sp>
        </mc:Choice>
        <mc:Fallback>
          <p:sp>
            <p:nvSpPr>
              <p:cNvPr id="3" name="Content Placeholder 2">
                <a:extLst>
                  <a:ext uri="{FF2B5EF4-FFF2-40B4-BE49-F238E27FC236}">
                    <a16:creationId xmlns:a16="http://schemas.microsoft.com/office/drawing/2014/main" id="{718E221D-6C33-4FE2-A65C-B558E0634482}"/>
                  </a:ext>
                </a:extLst>
              </p:cNvPr>
              <p:cNvSpPr>
                <a:spLocks noGrp="1" noRot="1" noChangeAspect="1" noMove="1" noResize="1" noEditPoints="1" noAdjustHandles="1" noChangeArrowheads="1" noChangeShapeType="1" noTextEdit="1"/>
              </p:cNvSpPr>
              <p:nvPr>
                <p:ph idx="1"/>
              </p:nvPr>
            </p:nvSpPr>
            <p:spPr>
              <a:xfrm>
                <a:off x="838200" y="1718048"/>
                <a:ext cx="10515600" cy="4351338"/>
              </a:xfrm>
              <a:blipFill>
                <a:blip r:embed="rId3"/>
                <a:stretch>
                  <a:fillRect t="-3221" b="-700"/>
                </a:stretch>
              </a:blipFill>
            </p:spPr>
            <p:txBody>
              <a:bodyPr/>
              <a:lstStyle/>
              <a:p>
                <a:r>
                  <a:rPr lang="en-US">
                    <a:noFill/>
                  </a:rPr>
                  <a:t> </a:t>
                </a:r>
              </a:p>
            </p:txBody>
          </p:sp>
        </mc:Fallback>
      </mc:AlternateContent>
      <p:sp>
        <p:nvSpPr>
          <p:cNvPr id="13" name="Slide Number Placeholder 4">
            <a:extLst>
              <a:ext uri="{FF2B5EF4-FFF2-40B4-BE49-F238E27FC236}">
                <a16:creationId xmlns:a16="http://schemas.microsoft.com/office/drawing/2014/main" id="{C891885A-0AB8-4AB2-B1C6-0773D3EFC8E6}"/>
              </a:ext>
            </a:extLst>
          </p:cNvPr>
          <p:cNvSpPr>
            <a:spLocks noGrp="1"/>
          </p:cNvSpPr>
          <p:nvPr>
            <p:ph type="sldNum" sz="quarter" idx="12"/>
          </p:nvPr>
        </p:nvSpPr>
        <p:spPr>
          <a:xfrm>
            <a:off x="8610600" y="6356350"/>
            <a:ext cx="2743200" cy="365125"/>
          </a:xfrm>
        </p:spPr>
        <p:txBody>
          <a:bodyPr/>
          <a:lstStyle/>
          <a:p>
            <a:r>
              <a:rPr lang="en-US"/>
              <a:t>15</a:t>
            </a:r>
          </a:p>
        </p:txBody>
      </p:sp>
      <p:sp>
        <p:nvSpPr>
          <p:cNvPr id="4" name="Footer Placeholder 3">
            <a:extLst>
              <a:ext uri="{FF2B5EF4-FFF2-40B4-BE49-F238E27FC236}">
                <a16:creationId xmlns:a16="http://schemas.microsoft.com/office/drawing/2014/main" id="{7453A049-289E-4CAE-8882-59B55C2C5035}"/>
              </a:ext>
            </a:extLst>
          </p:cNvPr>
          <p:cNvSpPr>
            <a:spLocks noGrp="1"/>
          </p:cNvSpPr>
          <p:nvPr>
            <p:ph type="ftr" sz="quarter" idx="11"/>
          </p:nvPr>
        </p:nvSpPr>
        <p:spPr>
          <a:xfrm>
            <a:off x="4038600" y="6356350"/>
            <a:ext cx="4114800" cy="365125"/>
          </a:xfrm>
        </p:spPr>
        <p:txBody>
          <a:bodyPr/>
          <a:lstStyle/>
          <a:p>
            <a:r>
              <a:rPr lang="en-US"/>
              <a:t>Leann</a:t>
            </a:r>
          </a:p>
        </p:txBody>
      </p:sp>
    </p:spTree>
    <p:extLst>
      <p:ext uri="{BB962C8B-B14F-4D97-AF65-F5344CB8AC3E}">
        <p14:creationId xmlns:p14="http://schemas.microsoft.com/office/powerpoint/2010/main" val="2762996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9EE2D-86C8-446E-BC61-6C0489CF1B2F}"/>
              </a:ext>
            </a:extLst>
          </p:cNvPr>
          <p:cNvSpPr>
            <a:spLocks noGrp="1"/>
          </p:cNvSpPr>
          <p:nvPr>
            <p:ph type="title"/>
          </p:nvPr>
        </p:nvSpPr>
        <p:spPr/>
        <p:txBody>
          <a:bodyPr/>
          <a:lstStyle/>
          <a:p>
            <a:r>
              <a:rPr lang="en-US"/>
              <a:t>Testing: Results</a:t>
            </a:r>
          </a:p>
        </p:txBody>
      </p:sp>
      <p:sp>
        <p:nvSpPr>
          <p:cNvPr id="13" name="Slide Number Placeholder 4">
            <a:extLst>
              <a:ext uri="{FF2B5EF4-FFF2-40B4-BE49-F238E27FC236}">
                <a16:creationId xmlns:a16="http://schemas.microsoft.com/office/drawing/2014/main" id="{C891885A-0AB8-4AB2-B1C6-0773D3EFC8E6}"/>
              </a:ext>
            </a:extLst>
          </p:cNvPr>
          <p:cNvSpPr>
            <a:spLocks noGrp="1"/>
          </p:cNvSpPr>
          <p:nvPr>
            <p:ph type="sldNum" sz="quarter" idx="12"/>
          </p:nvPr>
        </p:nvSpPr>
        <p:spPr>
          <a:xfrm>
            <a:off x="8610600" y="6356350"/>
            <a:ext cx="2743200" cy="365125"/>
          </a:xfrm>
        </p:spPr>
        <p:txBody>
          <a:bodyPr/>
          <a:lstStyle/>
          <a:p>
            <a:r>
              <a:rPr lang="en-US"/>
              <a:t>16</a:t>
            </a:r>
          </a:p>
        </p:txBody>
      </p:sp>
      <p:sp>
        <p:nvSpPr>
          <p:cNvPr id="4" name="Footer Placeholder 3">
            <a:extLst>
              <a:ext uri="{FF2B5EF4-FFF2-40B4-BE49-F238E27FC236}">
                <a16:creationId xmlns:a16="http://schemas.microsoft.com/office/drawing/2014/main" id="{7453A049-289E-4CAE-8882-59B55C2C5035}"/>
              </a:ext>
            </a:extLst>
          </p:cNvPr>
          <p:cNvSpPr>
            <a:spLocks noGrp="1"/>
          </p:cNvSpPr>
          <p:nvPr>
            <p:ph type="ftr" sz="quarter" idx="11"/>
          </p:nvPr>
        </p:nvSpPr>
        <p:spPr>
          <a:xfrm>
            <a:off x="4038600" y="6356350"/>
            <a:ext cx="4114800" cy="365125"/>
          </a:xfrm>
        </p:spPr>
        <p:txBody>
          <a:bodyPr/>
          <a:lstStyle/>
          <a:p>
            <a:r>
              <a:rPr lang="en-US"/>
              <a:t>Nathan</a:t>
            </a:r>
          </a:p>
        </p:txBody>
      </p:sp>
      <p:graphicFrame>
        <p:nvGraphicFramePr>
          <p:cNvPr id="7" name="Table 8">
            <a:extLst>
              <a:ext uri="{FF2B5EF4-FFF2-40B4-BE49-F238E27FC236}">
                <a16:creationId xmlns:a16="http://schemas.microsoft.com/office/drawing/2014/main" id="{F8AA2F1F-5940-43CF-92B6-18B190D5D712}"/>
              </a:ext>
            </a:extLst>
          </p:cNvPr>
          <p:cNvGraphicFramePr>
            <a:graphicFrameLocks noGrp="1"/>
          </p:cNvGraphicFramePr>
          <p:nvPr>
            <p:extLst>
              <p:ext uri="{D42A27DB-BD31-4B8C-83A1-F6EECF244321}">
                <p14:modId xmlns:p14="http://schemas.microsoft.com/office/powerpoint/2010/main" val="154413631"/>
              </p:ext>
            </p:extLst>
          </p:nvPr>
        </p:nvGraphicFramePr>
        <p:xfrm>
          <a:off x="1118234" y="1600200"/>
          <a:ext cx="4068426" cy="1752600"/>
        </p:xfrm>
        <a:graphic>
          <a:graphicData uri="http://schemas.openxmlformats.org/drawingml/2006/table">
            <a:tbl>
              <a:tblPr firstRow="1" bandRow="1">
                <a:tableStyleId>{5C22544A-7EE6-4342-B048-85BDC9FD1C3A}</a:tableStyleId>
              </a:tblPr>
              <a:tblGrid>
                <a:gridCol w="2034213">
                  <a:extLst>
                    <a:ext uri="{9D8B030D-6E8A-4147-A177-3AD203B41FA5}">
                      <a16:colId xmlns:a16="http://schemas.microsoft.com/office/drawing/2014/main" val="2903162805"/>
                    </a:ext>
                  </a:extLst>
                </a:gridCol>
                <a:gridCol w="2034213">
                  <a:extLst>
                    <a:ext uri="{9D8B030D-6E8A-4147-A177-3AD203B41FA5}">
                      <a16:colId xmlns:a16="http://schemas.microsoft.com/office/drawing/2014/main" val="623622843"/>
                    </a:ext>
                  </a:extLst>
                </a:gridCol>
              </a:tblGrid>
              <a:tr h="370840">
                <a:tc>
                  <a:txBody>
                    <a:bodyPr/>
                    <a:lstStyle/>
                    <a:p>
                      <a:r>
                        <a:rPr lang="en-US"/>
                        <a:t>Avg Inlet Temperature</a:t>
                      </a:r>
                    </a:p>
                  </a:txBody>
                  <a:tcPr/>
                </a:tc>
                <a:tc>
                  <a:txBody>
                    <a:bodyPr/>
                    <a:lstStyle/>
                    <a:p>
                      <a:r>
                        <a:rPr lang="en-US"/>
                        <a:t>Avg Outlet Temperature</a:t>
                      </a:r>
                    </a:p>
                  </a:txBody>
                  <a:tcPr/>
                </a:tc>
                <a:extLst>
                  <a:ext uri="{0D108BD9-81ED-4DB2-BD59-A6C34878D82A}">
                    <a16:rowId xmlns:a16="http://schemas.microsoft.com/office/drawing/2014/main" val="4006065824"/>
                  </a:ext>
                </a:extLst>
              </a:tr>
              <a:tr h="370840">
                <a:tc>
                  <a:txBody>
                    <a:bodyPr/>
                    <a:lstStyle/>
                    <a:p>
                      <a:r>
                        <a:rPr lang="en-US"/>
                        <a:t>50.49 °F</a:t>
                      </a:r>
                    </a:p>
                  </a:txBody>
                  <a:tcPr/>
                </a:tc>
                <a:tc>
                  <a:txBody>
                    <a:bodyPr/>
                    <a:lstStyle/>
                    <a:p>
                      <a:r>
                        <a:rPr lang="en-US"/>
                        <a:t>86.48 </a:t>
                      </a:r>
                      <a:r>
                        <a:rPr lang="en-US" sz="1800" b="0" i="0" u="none" strike="noStrike" noProof="0">
                          <a:latin typeface="Calibri"/>
                        </a:rPr>
                        <a:t>°F</a:t>
                      </a:r>
                    </a:p>
                  </a:txBody>
                  <a:tcPr/>
                </a:tc>
                <a:extLst>
                  <a:ext uri="{0D108BD9-81ED-4DB2-BD59-A6C34878D82A}">
                    <a16:rowId xmlns:a16="http://schemas.microsoft.com/office/drawing/2014/main" val="707982542"/>
                  </a:ext>
                </a:extLst>
              </a:tr>
              <a:tr h="370840">
                <a:tc>
                  <a:txBody>
                    <a:bodyPr/>
                    <a:lstStyle/>
                    <a:p>
                      <a:r>
                        <a:rPr lang="en-US"/>
                        <a:t>10.27 </a:t>
                      </a:r>
                      <a:r>
                        <a:rPr lang="en-US" sz="1800" b="0" i="0" u="none" strike="noStrike" noProof="0">
                          <a:latin typeface="Calibri"/>
                        </a:rPr>
                        <a:t>°C</a:t>
                      </a:r>
                      <a:endParaRPr lang="en-US"/>
                    </a:p>
                  </a:txBody>
                  <a:tcPr/>
                </a:tc>
                <a:tc>
                  <a:txBody>
                    <a:bodyPr/>
                    <a:lstStyle/>
                    <a:p>
                      <a:r>
                        <a:rPr lang="en-US"/>
                        <a:t>30.27 </a:t>
                      </a:r>
                      <a:r>
                        <a:rPr lang="en-US" sz="1800" b="0" i="0" u="none" strike="noStrike" noProof="0">
                          <a:latin typeface="Calibri"/>
                        </a:rPr>
                        <a:t>°C</a:t>
                      </a:r>
                      <a:endParaRPr lang="en-US"/>
                    </a:p>
                  </a:txBody>
                  <a:tcPr/>
                </a:tc>
                <a:extLst>
                  <a:ext uri="{0D108BD9-81ED-4DB2-BD59-A6C34878D82A}">
                    <a16:rowId xmlns:a16="http://schemas.microsoft.com/office/drawing/2014/main" val="2769507501"/>
                  </a:ext>
                </a:extLst>
              </a:tr>
              <a:tr h="370840">
                <a:tc>
                  <a:txBody>
                    <a:bodyPr/>
                    <a:lstStyle/>
                    <a:p>
                      <a:r>
                        <a:rPr lang="en-US"/>
                        <a:t>283.42 K</a:t>
                      </a:r>
                    </a:p>
                  </a:txBody>
                  <a:tcPr/>
                </a:tc>
                <a:tc>
                  <a:txBody>
                    <a:bodyPr/>
                    <a:lstStyle/>
                    <a:p>
                      <a:r>
                        <a:rPr lang="en-US"/>
                        <a:t>303.42 K</a:t>
                      </a:r>
                    </a:p>
                  </a:txBody>
                  <a:tcPr/>
                </a:tc>
                <a:extLst>
                  <a:ext uri="{0D108BD9-81ED-4DB2-BD59-A6C34878D82A}">
                    <a16:rowId xmlns:a16="http://schemas.microsoft.com/office/drawing/2014/main" val="131500316"/>
                  </a:ext>
                </a:extLst>
              </a:tr>
            </a:tbl>
          </a:graphicData>
        </a:graphic>
      </p:graphicFrame>
      <mc:AlternateContent xmlns:mc="http://schemas.openxmlformats.org/markup-compatibility/2006">
        <mc:Choice xmlns:a14="http://schemas.microsoft.com/office/drawing/2010/main" Requires="a14">
          <p:graphicFrame>
            <p:nvGraphicFramePr>
              <p:cNvPr id="10" name="Table 9">
                <a:extLst>
                  <a:ext uri="{FF2B5EF4-FFF2-40B4-BE49-F238E27FC236}">
                    <a16:creationId xmlns:a16="http://schemas.microsoft.com/office/drawing/2014/main" id="{104EE751-53C9-4D96-BDFC-002CBAB2E94B}"/>
                  </a:ext>
                </a:extLst>
              </p:cNvPr>
              <p:cNvGraphicFramePr>
                <a:graphicFrameLocks noGrp="1"/>
              </p:cNvGraphicFramePr>
              <p:nvPr>
                <p:extLst>
                  <p:ext uri="{D42A27DB-BD31-4B8C-83A1-F6EECF244321}">
                    <p14:modId xmlns:p14="http://schemas.microsoft.com/office/powerpoint/2010/main" val="389471859"/>
                  </p:ext>
                </p:extLst>
              </p:nvPr>
            </p:nvGraphicFramePr>
            <p:xfrm>
              <a:off x="6291751" y="1600200"/>
              <a:ext cx="4782015" cy="1870710"/>
            </p:xfrm>
            <a:graphic>
              <a:graphicData uri="http://schemas.openxmlformats.org/drawingml/2006/table">
                <a:tbl>
                  <a:tblPr firstRow="1" bandRow="1">
                    <a:tableStyleId>{5C22544A-7EE6-4342-B048-85BDC9FD1C3A}</a:tableStyleId>
                  </a:tblPr>
                  <a:tblGrid>
                    <a:gridCol w="3209693">
                      <a:extLst>
                        <a:ext uri="{9D8B030D-6E8A-4147-A177-3AD203B41FA5}">
                          <a16:colId xmlns:a16="http://schemas.microsoft.com/office/drawing/2014/main" val="28963442"/>
                        </a:ext>
                      </a:extLst>
                    </a:gridCol>
                    <a:gridCol w="1572322">
                      <a:extLst>
                        <a:ext uri="{9D8B030D-6E8A-4147-A177-3AD203B41FA5}">
                          <a16:colId xmlns:a16="http://schemas.microsoft.com/office/drawing/2014/main" val="1796413415"/>
                        </a:ext>
                      </a:extLst>
                    </a:gridCol>
                  </a:tblGrid>
                  <a:tr h="361950">
                    <a:tc>
                      <a:txBody>
                        <a:bodyPr/>
                        <a:lstStyle/>
                        <a:p>
                          <a:pPr lvl="0">
                            <a:buNone/>
                          </a:pPr>
                          <a:r>
                            <a:rPr lang="en-US" sz="1800">
                              <a:effectLst/>
                            </a:rPr>
                            <a:t>Variable</a:t>
                          </a:r>
                          <a:endParaRPr lang="en-US"/>
                        </a:p>
                      </a:txBody>
                      <a:tcPr/>
                    </a:tc>
                    <a:tc>
                      <a:txBody>
                        <a:bodyPr/>
                        <a:lstStyle/>
                        <a:p>
                          <a:pPr lvl="0">
                            <a:buNone/>
                          </a:pPr>
                          <a:r>
                            <a:rPr lang="en-US" sz="1800">
                              <a:effectLst/>
                            </a:rPr>
                            <a:t>Value</a:t>
                          </a:r>
                          <a:endParaRPr lang="en-US"/>
                        </a:p>
                      </a:txBody>
                      <a:tcPr/>
                    </a:tc>
                    <a:extLst>
                      <a:ext uri="{0D108BD9-81ED-4DB2-BD59-A6C34878D82A}">
                        <a16:rowId xmlns:a16="http://schemas.microsoft.com/office/drawing/2014/main" val="281129834"/>
                      </a:ext>
                    </a:extLst>
                  </a:tr>
                  <a:tr h="361950">
                    <a:tc>
                      <a:txBody>
                        <a:bodyPr/>
                        <a:lstStyle/>
                        <a:p>
                          <a:pPr lvl="0">
                            <a:buNone/>
                          </a:pPr>
                          <a:r>
                            <a:rPr lang="en-US" sz="1800">
                              <a:effectLst/>
                            </a:rPr>
                            <a:t>Density (</a:t>
                          </a:r>
                          <a:r>
                            <a:rPr lang="el-GR" sz="1800">
                              <a:effectLst/>
                              <a:latin typeface="Calibri"/>
                              <a:cs typeface="Calibri"/>
                            </a:rPr>
                            <a:t>ρ</a:t>
                          </a:r>
                          <a:r>
                            <a:rPr lang="en-US" sz="1800">
                              <a:effectLst/>
                            </a:rPr>
                            <a:t>)</a:t>
                          </a:r>
                        </a:p>
                      </a:txBody>
                      <a:tcPr/>
                    </a:tc>
                    <a:tc>
                      <a:txBody>
                        <a:bodyPr/>
                        <a:lstStyle/>
                        <a:p>
                          <a:pPr lvl="0">
                            <a:buNone/>
                          </a:pPr>
                          <a:r>
                            <a:rPr lang="en-US" sz="1800">
                              <a:effectLst/>
                            </a:rPr>
                            <a:t>1.204 kg/</a:t>
                          </a:r>
                          <a:r>
                            <a:rPr lang="en-US">
                              <a:effectLst/>
                            </a:rPr>
                            <a:t> </a:t>
                          </a:r>
                        </a:p>
                      </a:txBody>
                      <a:tcPr/>
                    </a:tc>
                    <a:extLst>
                      <a:ext uri="{0D108BD9-81ED-4DB2-BD59-A6C34878D82A}">
                        <a16:rowId xmlns:a16="http://schemas.microsoft.com/office/drawing/2014/main" val="761560343"/>
                      </a:ext>
                    </a:extLst>
                  </a:tr>
                  <a:tr h="361950">
                    <a:tc>
                      <a:txBody>
                        <a:bodyPr/>
                        <a:lstStyle/>
                        <a:p>
                          <a:pPr lvl="0">
                            <a:buNone/>
                          </a:pPr>
                          <a:r>
                            <a:rPr lang="en-US" sz="1800">
                              <a:effectLst/>
                            </a:rPr>
                            <a:t>Volumetric Flow Rate (Q)</a:t>
                          </a:r>
                        </a:p>
                      </a:txBody>
                      <a:tcPr/>
                    </a:tc>
                    <a:tc>
                      <a:txBody>
                        <a:bodyPr/>
                        <a:lstStyle/>
                        <a:p>
                          <a:pPr lvl="0">
                            <a:buNone/>
                          </a:pPr>
                          <a:r>
                            <a:rPr lang="en-US" sz="1800">
                              <a:effectLst/>
                            </a:rPr>
                            <a:t>0.0684 </a:t>
                          </a:r>
                          <a14:m>
                            <m:oMath xmlns:m="http://schemas.openxmlformats.org/officeDocument/2006/math">
                              <m:sSup>
                                <m:sSupPr>
                                  <m:ctrlPr>
                                    <a:rPr lang="en-US" sz="1800" i="1" dirty="0" smtClean="0">
                                      <a:effectLst/>
                                      <a:latin typeface="Cambria Math" panose="02040503050406030204" pitchFamily="18" charset="0"/>
                                    </a:rPr>
                                  </m:ctrlPr>
                                </m:sSupPr>
                                <m:e/>
                                <m:sup>
                                  <m:r>
                                    <a:rPr lang="en-US" sz="1800" dirty="0" smtClean="0">
                                      <a:effectLst/>
                                      <a:latin typeface="Cambria Math" panose="02040503050406030204" pitchFamily="18" charset="0"/>
                                    </a:rPr>
                                    <m:t> </m:t>
                                  </m:r>
                                  <m:r>
                                    <a:rPr lang="en-US" sz="1800" b="0" i="1" smtClean="0">
                                      <a:effectLst/>
                                      <a:latin typeface="Cambria Math" panose="02040503050406030204" pitchFamily="18" charset="0"/>
                                    </a:rPr>
                                    <m:t>3</m:t>
                                  </m:r>
                                </m:sup>
                              </m:sSup>
                            </m:oMath>
                          </a14:m>
                          <a:r>
                            <a:rPr lang="en-US" sz="1800">
                              <a:effectLst/>
                            </a:rPr>
                            <a:t>/s </a:t>
                          </a:r>
                          <a:endParaRPr lang="en-US">
                            <a:effectLst/>
                          </a:endParaRPr>
                        </a:p>
                      </a:txBody>
                      <a:tcPr/>
                    </a:tc>
                    <a:extLst>
                      <a:ext uri="{0D108BD9-81ED-4DB2-BD59-A6C34878D82A}">
                        <a16:rowId xmlns:a16="http://schemas.microsoft.com/office/drawing/2014/main" val="4115186104"/>
                      </a:ext>
                    </a:extLst>
                  </a:tr>
                  <a:tr h="361950">
                    <a:tc>
                      <a:txBody>
                        <a:bodyPr/>
                        <a:lstStyle/>
                        <a:p>
                          <a:pPr lvl="0">
                            <a:buNone/>
                          </a:pPr>
                          <a:r>
                            <a:rPr lang="en-US" sz="1800">
                              <a:effectLst/>
                            </a:rPr>
                            <a:t>Specific Heat (Cp)</a:t>
                          </a:r>
                        </a:p>
                      </a:txBody>
                      <a:tcPr/>
                    </a:tc>
                    <a:tc>
                      <a:txBody>
                        <a:bodyPr/>
                        <a:lstStyle/>
                        <a:p>
                          <a:pPr lvl="0">
                            <a:buNone/>
                          </a:pPr>
                          <a:r>
                            <a:rPr lang="en-US">
                              <a:effectLst/>
                            </a:rPr>
                            <a:t>1.023 kJ/</a:t>
                          </a:r>
                          <a:r>
                            <a:rPr lang="en-US" err="1">
                              <a:effectLst/>
                            </a:rPr>
                            <a:t>kg</a:t>
                          </a:r>
                          <a:r>
                            <a:rPr lang="en-US" err="1">
                              <a:effectLst/>
                              <a:latin typeface="Calibri"/>
                              <a:cs typeface="Calibri"/>
                            </a:rPr>
                            <a:t>·K</a:t>
                          </a:r>
                        </a:p>
                      </a:txBody>
                      <a:tcPr/>
                    </a:tc>
                    <a:extLst>
                      <a:ext uri="{0D108BD9-81ED-4DB2-BD59-A6C34878D82A}">
                        <a16:rowId xmlns:a16="http://schemas.microsoft.com/office/drawing/2014/main" val="2391789670"/>
                      </a:ext>
                    </a:extLst>
                  </a:tr>
                  <a:tr h="361950">
                    <a:tc>
                      <a:txBody>
                        <a:bodyPr/>
                        <a:lstStyle/>
                        <a:p>
                          <a:pPr fontAlgn="auto"/>
                          <a:r>
                            <a:rPr lang="en-US" sz="1800">
                              <a:effectLst/>
                            </a:rPr>
                            <a:t>​Temperature Difference (</a:t>
                          </a:r>
                          <a:r>
                            <a:rPr lang="el-GR" sz="1800">
                              <a:effectLst/>
                              <a:latin typeface="Calibri"/>
                              <a:cs typeface="Calibri"/>
                            </a:rPr>
                            <a:t>Δ</a:t>
                          </a:r>
                          <a:r>
                            <a:rPr lang="en-US" sz="1800">
                              <a:effectLst/>
                              <a:latin typeface="Calibri"/>
                              <a:cs typeface="Calibri"/>
                            </a:rPr>
                            <a:t>T)</a:t>
                          </a:r>
                        </a:p>
                      </a:txBody>
                      <a:tcPr/>
                    </a:tc>
                    <a:tc>
                      <a:txBody>
                        <a:bodyPr/>
                        <a:lstStyle/>
                        <a:p>
                          <a:pPr fontAlgn="auto"/>
                          <a:r>
                            <a:rPr lang="en-US" sz="1800">
                              <a:effectLst/>
                            </a:rPr>
                            <a:t>​20 K </a:t>
                          </a:r>
                          <a:endParaRPr lang="en-US" sz="1800">
                            <a:effectLst/>
                            <a:latin typeface="Calibri" panose="020F0502020204030204" pitchFamily="34" charset="0"/>
                          </a:endParaRPr>
                        </a:p>
                      </a:txBody>
                      <a:tcPr/>
                    </a:tc>
                    <a:extLst>
                      <a:ext uri="{0D108BD9-81ED-4DB2-BD59-A6C34878D82A}">
                        <a16:rowId xmlns:a16="http://schemas.microsoft.com/office/drawing/2014/main" val="985910856"/>
                      </a:ext>
                    </a:extLst>
                  </a:tr>
                </a:tbl>
              </a:graphicData>
            </a:graphic>
          </p:graphicFrame>
        </mc:Choice>
        <mc:Fallback>
          <p:graphicFrame>
            <p:nvGraphicFramePr>
              <p:cNvPr id="10" name="Table 9">
                <a:extLst>
                  <a:ext uri="{FF2B5EF4-FFF2-40B4-BE49-F238E27FC236}">
                    <a16:creationId xmlns:a16="http://schemas.microsoft.com/office/drawing/2014/main" id="{104EE751-53C9-4D96-BDFC-002CBAB2E94B}"/>
                  </a:ext>
                </a:extLst>
              </p:cNvPr>
              <p:cNvGraphicFramePr>
                <a:graphicFrameLocks noGrp="1"/>
              </p:cNvGraphicFramePr>
              <p:nvPr>
                <p:extLst>
                  <p:ext uri="{D42A27DB-BD31-4B8C-83A1-F6EECF244321}">
                    <p14:modId xmlns:p14="http://schemas.microsoft.com/office/powerpoint/2010/main" val="389471859"/>
                  </p:ext>
                </p:extLst>
              </p:nvPr>
            </p:nvGraphicFramePr>
            <p:xfrm>
              <a:off x="6291751" y="1600200"/>
              <a:ext cx="4782015" cy="1870710"/>
            </p:xfrm>
            <a:graphic>
              <a:graphicData uri="http://schemas.openxmlformats.org/drawingml/2006/table">
                <a:tbl>
                  <a:tblPr firstRow="1" bandRow="1">
                    <a:tableStyleId>{5C22544A-7EE6-4342-B048-85BDC9FD1C3A}</a:tableStyleId>
                  </a:tblPr>
                  <a:tblGrid>
                    <a:gridCol w="3209693">
                      <a:extLst>
                        <a:ext uri="{9D8B030D-6E8A-4147-A177-3AD203B41FA5}">
                          <a16:colId xmlns:a16="http://schemas.microsoft.com/office/drawing/2014/main" val="28963442"/>
                        </a:ext>
                      </a:extLst>
                    </a:gridCol>
                    <a:gridCol w="1572322">
                      <a:extLst>
                        <a:ext uri="{9D8B030D-6E8A-4147-A177-3AD203B41FA5}">
                          <a16:colId xmlns:a16="http://schemas.microsoft.com/office/drawing/2014/main" val="1796413415"/>
                        </a:ext>
                      </a:extLst>
                    </a:gridCol>
                  </a:tblGrid>
                  <a:tr h="365760">
                    <a:tc>
                      <a:txBody>
                        <a:bodyPr/>
                        <a:lstStyle/>
                        <a:p>
                          <a:pPr lvl="0">
                            <a:buNone/>
                          </a:pPr>
                          <a:r>
                            <a:rPr lang="en-US" sz="1800">
                              <a:effectLst/>
                            </a:rPr>
                            <a:t>Variable</a:t>
                          </a:r>
                          <a:endParaRPr lang="en-US"/>
                        </a:p>
                      </a:txBody>
                      <a:tcPr/>
                    </a:tc>
                    <a:tc>
                      <a:txBody>
                        <a:bodyPr/>
                        <a:lstStyle/>
                        <a:p>
                          <a:pPr lvl="0">
                            <a:buNone/>
                          </a:pPr>
                          <a:r>
                            <a:rPr lang="en-US" sz="1800">
                              <a:effectLst/>
                            </a:rPr>
                            <a:t>Value</a:t>
                          </a:r>
                          <a:endParaRPr lang="en-US"/>
                        </a:p>
                      </a:txBody>
                      <a:tcPr/>
                    </a:tc>
                    <a:extLst>
                      <a:ext uri="{0D108BD9-81ED-4DB2-BD59-A6C34878D82A}">
                        <a16:rowId xmlns:a16="http://schemas.microsoft.com/office/drawing/2014/main" val="281129834"/>
                      </a:ext>
                    </a:extLst>
                  </a:tr>
                  <a:tr h="365760">
                    <a:tc>
                      <a:txBody>
                        <a:bodyPr/>
                        <a:lstStyle/>
                        <a:p>
                          <a:pPr lvl="0">
                            <a:buNone/>
                          </a:pPr>
                          <a:r>
                            <a:rPr lang="en-US" sz="1800">
                              <a:effectLst/>
                            </a:rPr>
                            <a:t>Density (</a:t>
                          </a:r>
                          <a:r>
                            <a:rPr lang="el-GR" sz="1800">
                              <a:effectLst/>
                              <a:latin typeface="Calibri"/>
                              <a:cs typeface="Calibri"/>
                            </a:rPr>
                            <a:t>ρ</a:t>
                          </a:r>
                          <a:r>
                            <a:rPr lang="en-US" sz="1800">
                              <a:effectLst/>
                            </a:rPr>
                            <a:t>)</a:t>
                          </a:r>
                        </a:p>
                      </a:txBody>
                      <a:tcPr/>
                    </a:tc>
                    <a:tc>
                      <a:txBody>
                        <a:bodyPr/>
                        <a:lstStyle/>
                        <a:p>
                          <a:pPr lvl="0">
                            <a:buNone/>
                          </a:pPr>
                          <a:r>
                            <a:rPr lang="en-US" sz="1800">
                              <a:effectLst/>
                            </a:rPr>
                            <a:t>1.204 kg/</a:t>
                          </a:r>
                          <a:r>
                            <a:rPr lang="en-US">
                              <a:effectLst/>
                            </a:rPr>
                            <a:t> </a:t>
                          </a:r>
                        </a:p>
                      </a:txBody>
                      <a:tcPr/>
                    </a:tc>
                    <a:extLst>
                      <a:ext uri="{0D108BD9-81ED-4DB2-BD59-A6C34878D82A}">
                        <a16:rowId xmlns:a16="http://schemas.microsoft.com/office/drawing/2014/main" val="761560343"/>
                      </a:ext>
                    </a:extLst>
                  </a:tr>
                  <a:tr h="407670">
                    <a:tc>
                      <a:txBody>
                        <a:bodyPr/>
                        <a:lstStyle/>
                        <a:p>
                          <a:pPr lvl="0">
                            <a:buNone/>
                          </a:pPr>
                          <a:r>
                            <a:rPr lang="en-US" sz="1800">
                              <a:effectLst/>
                            </a:rPr>
                            <a:t>Volumetric Flow Rate (Q)</a:t>
                          </a:r>
                        </a:p>
                      </a:txBody>
                      <a:tcPr/>
                    </a:tc>
                    <a:tc>
                      <a:txBody>
                        <a:bodyPr/>
                        <a:lstStyle/>
                        <a:p>
                          <a:endParaRPr lang="en-US"/>
                        </a:p>
                      </a:txBody>
                      <a:tcPr>
                        <a:blipFill>
                          <a:blip r:embed="rId3"/>
                          <a:stretch>
                            <a:fillRect l="-204651" t="-183824" r="-1550" b="-198529"/>
                          </a:stretch>
                        </a:blipFill>
                      </a:tcPr>
                    </a:tc>
                    <a:extLst>
                      <a:ext uri="{0D108BD9-81ED-4DB2-BD59-A6C34878D82A}">
                        <a16:rowId xmlns:a16="http://schemas.microsoft.com/office/drawing/2014/main" val="4115186104"/>
                      </a:ext>
                    </a:extLst>
                  </a:tr>
                  <a:tr h="365760">
                    <a:tc>
                      <a:txBody>
                        <a:bodyPr/>
                        <a:lstStyle/>
                        <a:p>
                          <a:pPr lvl="0">
                            <a:buNone/>
                          </a:pPr>
                          <a:r>
                            <a:rPr lang="en-US" sz="1800">
                              <a:effectLst/>
                            </a:rPr>
                            <a:t>Specific Heat (Cp)</a:t>
                          </a:r>
                        </a:p>
                      </a:txBody>
                      <a:tcPr/>
                    </a:tc>
                    <a:tc>
                      <a:txBody>
                        <a:bodyPr/>
                        <a:lstStyle/>
                        <a:p>
                          <a:pPr lvl="0">
                            <a:buNone/>
                          </a:pPr>
                          <a:r>
                            <a:rPr lang="en-US">
                              <a:effectLst/>
                            </a:rPr>
                            <a:t>1.023 kJ/</a:t>
                          </a:r>
                          <a:r>
                            <a:rPr lang="en-US" err="1">
                              <a:effectLst/>
                            </a:rPr>
                            <a:t>kg</a:t>
                          </a:r>
                          <a:r>
                            <a:rPr lang="en-US" err="1">
                              <a:effectLst/>
                              <a:latin typeface="Calibri"/>
                              <a:cs typeface="Calibri"/>
                            </a:rPr>
                            <a:t>·K</a:t>
                          </a:r>
                        </a:p>
                      </a:txBody>
                      <a:tcPr/>
                    </a:tc>
                    <a:extLst>
                      <a:ext uri="{0D108BD9-81ED-4DB2-BD59-A6C34878D82A}">
                        <a16:rowId xmlns:a16="http://schemas.microsoft.com/office/drawing/2014/main" val="2391789670"/>
                      </a:ext>
                    </a:extLst>
                  </a:tr>
                  <a:tr h="365760">
                    <a:tc>
                      <a:txBody>
                        <a:bodyPr/>
                        <a:lstStyle/>
                        <a:p>
                          <a:pPr fontAlgn="auto"/>
                          <a:r>
                            <a:rPr lang="en-US" sz="1800">
                              <a:effectLst/>
                            </a:rPr>
                            <a:t>​Temperature Difference (</a:t>
                          </a:r>
                          <a:r>
                            <a:rPr lang="el-GR" sz="1800">
                              <a:effectLst/>
                              <a:latin typeface="Calibri"/>
                              <a:cs typeface="Calibri"/>
                            </a:rPr>
                            <a:t>Δ</a:t>
                          </a:r>
                          <a:r>
                            <a:rPr lang="en-US" sz="1800">
                              <a:effectLst/>
                              <a:latin typeface="Calibri"/>
                              <a:cs typeface="Calibri"/>
                            </a:rPr>
                            <a:t>T)</a:t>
                          </a:r>
                        </a:p>
                      </a:txBody>
                      <a:tcPr/>
                    </a:tc>
                    <a:tc>
                      <a:txBody>
                        <a:bodyPr/>
                        <a:lstStyle/>
                        <a:p>
                          <a:pPr fontAlgn="auto"/>
                          <a:r>
                            <a:rPr lang="en-US" sz="1800">
                              <a:effectLst/>
                            </a:rPr>
                            <a:t>​20 K </a:t>
                          </a:r>
                          <a:endParaRPr lang="en-US" sz="1800">
                            <a:effectLst/>
                            <a:latin typeface="Calibri" panose="020F0502020204030204" pitchFamily="34" charset="0"/>
                          </a:endParaRPr>
                        </a:p>
                      </a:txBody>
                      <a:tcPr/>
                    </a:tc>
                    <a:extLst>
                      <a:ext uri="{0D108BD9-81ED-4DB2-BD59-A6C34878D82A}">
                        <a16:rowId xmlns:a16="http://schemas.microsoft.com/office/drawing/2014/main" val="985910856"/>
                      </a:ext>
                    </a:extLst>
                  </a:tr>
                </a:tbl>
              </a:graphicData>
            </a:graphic>
          </p:graphicFrame>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3DEF7D48-2D48-45DB-A491-D60E3F517F38}"/>
                  </a:ext>
                </a:extLst>
              </p:cNvPr>
              <p:cNvSpPr txBox="1"/>
              <p:nvPr/>
            </p:nvSpPr>
            <p:spPr>
              <a:xfrm>
                <a:off x="1106084" y="3682078"/>
                <a:ext cx="6471067" cy="2781531"/>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𝑄</m:t>
                          </m:r>
                        </m:e>
                      </m:acc>
                      <m:r>
                        <a:rPr lang="en-US" sz="2400" b="0" i="1" smtClean="0">
                          <a:latin typeface="Cambria Math" panose="02040503050406030204" pitchFamily="18" charset="0"/>
                        </a:rPr>
                        <m:t>=</m:t>
                      </m:r>
                      <m:r>
                        <a:rPr lang="en-US" sz="2400" b="0" i="1" smtClean="0">
                          <a:latin typeface="Cambria Math" panose="02040503050406030204" pitchFamily="18" charset="0"/>
                        </a:rPr>
                        <m:t>𝑄</m:t>
                      </m:r>
                      <m:r>
                        <a:rPr lang="en-US" sz="2400" b="0" i="1" smtClean="0">
                          <a:latin typeface="Cambria Math" panose="02040503050406030204" pitchFamily="18" charset="0"/>
                          <a:ea typeface="Cambria Math" panose="02040503050406030204" pitchFamily="18" charset="0"/>
                        </a:rPr>
                        <m:t>𝜌</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𝐶</m:t>
                          </m:r>
                        </m:e>
                        <m:sub>
                          <m:r>
                            <a:rPr lang="en-US" sz="2400" b="0" i="1" smtClean="0">
                              <a:latin typeface="Cambria Math" panose="02040503050406030204" pitchFamily="18" charset="0"/>
                              <a:ea typeface="Cambria Math" panose="02040503050406030204" pitchFamily="18" charset="0"/>
                            </a:rPr>
                            <m:t>𝑝</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𝑇</m:t>
                      </m:r>
                    </m:oMath>
                  </m:oMathPara>
                </a14:m>
                <a:endParaRPr lang="en-US" sz="2400"/>
              </a:p>
              <a:p>
                <a:pPr/>
                <a14:m>
                  <m:oMathPara xmlns:m="http://schemas.openxmlformats.org/officeDocument/2006/math">
                    <m:oMathParaPr>
                      <m:jc m:val="left"/>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𝑄</m:t>
                          </m:r>
                        </m:e>
                      </m:acc>
                      <m:r>
                        <a:rPr lang="en-US" sz="2400" i="1">
                          <a:latin typeface="Cambria Math" panose="02040503050406030204" pitchFamily="18" charset="0"/>
                        </a:rPr>
                        <m:t>=</m:t>
                      </m:r>
                      <m:r>
                        <a:rPr lang="en-US" sz="2400" b="0" i="1" smtClean="0">
                          <a:latin typeface="Cambria Math" panose="02040503050406030204" pitchFamily="18" charset="0"/>
                        </a:rPr>
                        <m:t>(1.204</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𝑘𝑔</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𝑚</m:t>
                              </m:r>
                            </m:e>
                            <m:sup>
                              <m:r>
                                <a:rPr lang="en-US" sz="2400" b="0" i="1" smtClean="0">
                                  <a:latin typeface="Cambria Math" panose="02040503050406030204" pitchFamily="18" charset="0"/>
                                </a:rPr>
                                <m:t>3</m:t>
                              </m:r>
                            </m:sup>
                          </m:sSup>
                        </m:den>
                      </m:f>
                      <m:r>
                        <a:rPr lang="en-US" sz="2400" b="0" i="1" smtClean="0">
                          <a:latin typeface="Cambria Math" panose="02040503050406030204" pitchFamily="18" charset="0"/>
                        </a:rPr>
                        <m:t>)(0.0684</m:t>
                      </m:r>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𝑚</m:t>
                              </m:r>
                            </m:e>
                            <m:sup>
                              <m:r>
                                <a:rPr lang="en-US" sz="2400" b="0" i="1" smtClean="0">
                                  <a:latin typeface="Cambria Math" panose="02040503050406030204" pitchFamily="18" charset="0"/>
                                </a:rPr>
                                <m:t>3</m:t>
                              </m:r>
                            </m:sup>
                          </m:sSup>
                        </m:num>
                        <m:den>
                          <m:r>
                            <a:rPr lang="en-US" sz="2400" b="0" i="1" smtClean="0">
                              <a:latin typeface="Cambria Math" panose="02040503050406030204" pitchFamily="18" charset="0"/>
                            </a:rPr>
                            <m:t>𝑠</m:t>
                          </m:r>
                        </m:den>
                      </m:f>
                      <m:r>
                        <a:rPr lang="en-US" sz="2400" b="0" i="1" smtClean="0">
                          <a:latin typeface="Cambria Math" panose="02040503050406030204" pitchFamily="18" charset="0"/>
                        </a:rPr>
                        <m:t>)(1.203</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𝑘𝑗</m:t>
                          </m:r>
                        </m:num>
                        <m:den>
                          <m:r>
                            <a:rPr lang="en-US" sz="2400" b="0" i="1" smtClean="0">
                              <a:latin typeface="Cambria Math" panose="02040503050406030204" pitchFamily="18" charset="0"/>
                            </a:rPr>
                            <m:t>𝑘𝑔</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𝑘</m:t>
                          </m:r>
                        </m:den>
                      </m:f>
                      <m:r>
                        <a:rPr lang="en-US" sz="2400" b="0" i="1" smtClean="0">
                          <a:latin typeface="Cambria Math" panose="02040503050406030204" pitchFamily="18" charset="0"/>
                        </a:rPr>
                        <m:t>)(20 </m:t>
                      </m:r>
                      <m:r>
                        <a:rPr lang="en-US" sz="2400" b="0" i="1" smtClean="0">
                          <a:latin typeface="Cambria Math" panose="02040503050406030204" pitchFamily="18" charset="0"/>
                        </a:rPr>
                        <m:t>𝐾</m:t>
                      </m:r>
                      <m:r>
                        <a:rPr lang="en-US" sz="2400" b="0" i="1" smtClean="0">
                          <a:latin typeface="Cambria Math" panose="02040503050406030204" pitchFamily="18" charset="0"/>
                        </a:rPr>
                        <m:t>)</m:t>
                      </m:r>
                    </m:oMath>
                  </m:oMathPara>
                </a14:m>
                <a:endParaRPr lang="en-US" sz="2400"/>
              </a:p>
              <a:p>
                <a:pPr/>
                <a14:m>
                  <m:oMathPara xmlns:m="http://schemas.openxmlformats.org/officeDocument/2006/math">
                    <m:oMathParaPr>
                      <m:jc m:val="left"/>
                    </m:oMathParaPr>
                    <m:oMath xmlns:m="http://schemas.openxmlformats.org/officeDocument/2006/math">
                      <m:acc>
                        <m:accPr>
                          <m:chr m:val="̇"/>
                          <m:ctrlPr>
                            <a:rPr lang="en-US" sz="2800" b="1" i="1">
                              <a:latin typeface="Cambria Math" panose="02040503050406030204" pitchFamily="18" charset="0"/>
                            </a:rPr>
                          </m:ctrlPr>
                        </m:accPr>
                        <m:e>
                          <m:r>
                            <a:rPr lang="en-US" sz="2800" b="1" i="1">
                              <a:latin typeface="Cambria Math" panose="02040503050406030204" pitchFamily="18" charset="0"/>
                            </a:rPr>
                            <m:t>𝑸</m:t>
                          </m:r>
                        </m:e>
                      </m:acc>
                      <m:r>
                        <a:rPr lang="en-US" sz="2800" b="1" i="1" smtClean="0">
                          <a:latin typeface="Cambria Math" panose="02040503050406030204" pitchFamily="18" charset="0"/>
                        </a:rPr>
                        <m:t>=</m:t>
                      </m:r>
                      <m:r>
                        <a:rPr lang="en-US" sz="2800" b="1" i="1" smtClean="0">
                          <a:latin typeface="Cambria Math" panose="02040503050406030204" pitchFamily="18" charset="0"/>
                        </a:rPr>
                        <m:t>𝟏𝟔𝟖𝟒</m:t>
                      </m:r>
                      <m:r>
                        <a:rPr lang="en-US" sz="2800" b="1" i="1" smtClean="0">
                          <a:latin typeface="Cambria Math" panose="02040503050406030204" pitchFamily="18" charset="0"/>
                        </a:rPr>
                        <m:t>.</m:t>
                      </m:r>
                      <m:r>
                        <a:rPr lang="en-US" sz="2800" b="1" i="1" smtClean="0">
                          <a:latin typeface="Cambria Math" panose="02040503050406030204" pitchFamily="18" charset="0"/>
                        </a:rPr>
                        <m:t>𝟗𝟓</m:t>
                      </m:r>
                      <m:r>
                        <a:rPr lang="en-US" sz="2800" b="1" i="1" smtClean="0">
                          <a:latin typeface="Cambria Math" panose="02040503050406030204" pitchFamily="18" charset="0"/>
                        </a:rPr>
                        <m:t> </m:t>
                      </m:r>
                      <m:r>
                        <a:rPr lang="en-US" sz="2800" b="1" i="1" smtClean="0">
                          <a:latin typeface="Cambria Math" panose="02040503050406030204" pitchFamily="18" charset="0"/>
                        </a:rPr>
                        <m:t>𝑾</m:t>
                      </m:r>
                    </m:oMath>
                  </m:oMathPara>
                </a14:m>
                <a:endParaRPr lang="en-US" sz="2800" b="1"/>
              </a:p>
              <a:p>
                <a:endParaRPr lang="en-US" sz="2800" b="1"/>
              </a:p>
              <a:p>
                <a:r>
                  <a:rPr lang="en-US" sz="2000"/>
                  <a:t>*Arctica Solar output = 1500 W </a:t>
                </a:r>
              </a:p>
              <a:p>
                <a:endParaRPr lang="en-US" sz="2400"/>
              </a:p>
            </p:txBody>
          </p:sp>
        </mc:Choice>
        <mc:Fallback>
          <p:sp>
            <p:nvSpPr>
              <p:cNvPr id="3" name="TextBox 2">
                <a:extLst>
                  <a:ext uri="{FF2B5EF4-FFF2-40B4-BE49-F238E27FC236}">
                    <a16:creationId xmlns:a16="http://schemas.microsoft.com/office/drawing/2014/main" id="{3DEF7D48-2D48-45DB-A491-D60E3F517F38}"/>
                  </a:ext>
                </a:extLst>
              </p:cNvPr>
              <p:cNvSpPr txBox="1">
                <a:spLocks noRot="1" noChangeAspect="1" noMove="1" noResize="1" noEditPoints="1" noAdjustHandles="1" noChangeArrowheads="1" noChangeShapeType="1" noTextEdit="1"/>
              </p:cNvSpPr>
              <p:nvPr/>
            </p:nvSpPr>
            <p:spPr>
              <a:xfrm>
                <a:off x="1106084" y="3682078"/>
                <a:ext cx="6471067" cy="2781531"/>
              </a:xfrm>
              <a:prstGeom prst="rect">
                <a:avLst/>
              </a:prstGeom>
              <a:blipFill>
                <a:blip r:embed="rId4"/>
                <a:stretch>
                  <a:fillRect l="-235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FBEC6656-A0AA-4322-B854-1BD7E2D13423}"/>
              </a:ext>
            </a:extLst>
          </p:cNvPr>
          <p:cNvSpPr txBox="1"/>
          <p:nvPr/>
        </p:nvSpPr>
        <p:spPr>
          <a:xfrm>
            <a:off x="1408586" y="3279942"/>
            <a:ext cx="34802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Table 6: Inlet/outlet temperatures</a:t>
            </a:r>
          </a:p>
        </p:txBody>
      </p:sp>
      <p:sp>
        <p:nvSpPr>
          <p:cNvPr id="6" name="TextBox 5">
            <a:extLst>
              <a:ext uri="{FF2B5EF4-FFF2-40B4-BE49-F238E27FC236}">
                <a16:creationId xmlns:a16="http://schemas.microsoft.com/office/drawing/2014/main" id="{EB51F84C-5EDB-4743-8290-04E898986564}"/>
              </a:ext>
            </a:extLst>
          </p:cNvPr>
          <p:cNvSpPr txBox="1"/>
          <p:nvPr/>
        </p:nvSpPr>
        <p:spPr>
          <a:xfrm>
            <a:off x="7235881" y="3362158"/>
            <a:ext cx="29989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Table 7: Calculation Variables</a:t>
            </a:r>
          </a:p>
        </p:txBody>
      </p:sp>
    </p:spTree>
    <p:extLst>
      <p:ext uri="{BB962C8B-B14F-4D97-AF65-F5344CB8AC3E}">
        <p14:creationId xmlns:p14="http://schemas.microsoft.com/office/powerpoint/2010/main" val="2361059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50D8-F07D-4869-9C65-A5C419BE20E5}"/>
              </a:ext>
            </a:extLst>
          </p:cNvPr>
          <p:cNvSpPr>
            <a:spLocks noGrp="1"/>
          </p:cNvSpPr>
          <p:nvPr>
            <p:ph type="title"/>
          </p:nvPr>
        </p:nvSpPr>
        <p:spPr/>
        <p:txBody>
          <a:bodyPr/>
          <a:lstStyle/>
          <a:p>
            <a:r>
              <a:rPr lang="en-US">
                <a:cs typeface="Calibri Light"/>
              </a:rPr>
              <a:t>Testing: Results</a:t>
            </a:r>
            <a:endParaRPr lang="en-US"/>
          </a:p>
        </p:txBody>
      </p:sp>
      <p:sp>
        <p:nvSpPr>
          <p:cNvPr id="3" name="Content Placeholder 2">
            <a:extLst>
              <a:ext uri="{FF2B5EF4-FFF2-40B4-BE49-F238E27FC236}">
                <a16:creationId xmlns:a16="http://schemas.microsoft.com/office/drawing/2014/main" id="{22D58818-D90D-4F7F-9051-B3EA592CD9F0}"/>
              </a:ext>
            </a:extLst>
          </p:cNvPr>
          <p:cNvSpPr>
            <a:spLocks noGrp="1"/>
          </p:cNvSpPr>
          <p:nvPr>
            <p:ph idx="1"/>
          </p:nvPr>
        </p:nvSpPr>
        <p:spPr>
          <a:xfrm>
            <a:off x="712846" y="1547292"/>
            <a:ext cx="6971809" cy="4888485"/>
          </a:xfrm>
        </p:spPr>
        <p:txBody>
          <a:bodyPr vert="horz" lIns="91440" tIns="45720" rIns="91440" bIns="45720" rtlCol="0" anchor="t">
            <a:normAutofit fontScale="85000" lnSpcReduction="20000"/>
          </a:bodyPr>
          <a:lstStyle/>
          <a:p>
            <a:pPr>
              <a:lnSpc>
                <a:spcPct val="100000"/>
              </a:lnSpc>
            </a:pPr>
            <a:r>
              <a:rPr lang="en-US">
                <a:cs typeface="Calibri"/>
              </a:rPr>
              <a:t>1684.95 W, requirement: 1500W</a:t>
            </a:r>
          </a:p>
          <a:p>
            <a:pPr>
              <a:lnSpc>
                <a:spcPct val="100000"/>
              </a:lnSpc>
            </a:pPr>
            <a:endParaRPr lang="en-US">
              <a:cs typeface="Calibri"/>
            </a:endParaRPr>
          </a:p>
          <a:p>
            <a:pPr>
              <a:lnSpc>
                <a:spcPct val="100000"/>
              </a:lnSpc>
            </a:pPr>
            <a:r>
              <a:rPr lang="en-US">
                <a:cs typeface="Calibri"/>
              </a:rPr>
              <a:t>Equivalent to 5749.3 Btu/hr. </a:t>
            </a:r>
          </a:p>
          <a:p>
            <a:pPr>
              <a:lnSpc>
                <a:spcPct val="100000"/>
              </a:lnSpc>
            </a:pPr>
            <a:endParaRPr lang="en-US">
              <a:cs typeface="Calibri"/>
            </a:endParaRPr>
          </a:p>
          <a:p>
            <a:pPr>
              <a:lnSpc>
                <a:spcPct val="100000"/>
              </a:lnSpc>
            </a:pPr>
            <a:r>
              <a:rPr lang="en-US">
                <a:cs typeface="Calibri"/>
              </a:rPr>
              <a:t>Will comfortably heat between 500-800 </a:t>
            </a:r>
            <a:r>
              <a:rPr lang="en-US" err="1">
                <a:cs typeface="Calibri"/>
              </a:rPr>
              <a:t>sqft</a:t>
            </a:r>
            <a:r>
              <a:rPr lang="en-US">
                <a:cs typeface="Calibri"/>
              </a:rPr>
              <a:t>.</a:t>
            </a:r>
          </a:p>
          <a:p>
            <a:pPr>
              <a:lnSpc>
                <a:spcPct val="100000"/>
              </a:lnSpc>
            </a:pPr>
            <a:endParaRPr lang="en-US">
              <a:cs typeface="Calibri"/>
            </a:endParaRPr>
          </a:p>
          <a:p>
            <a:pPr>
              <a:lnSpc>
                <a:spcPct val="100000"/>
              </a:lnSpc>
            </a:pPr>
            <a:r>
              <a:rPr lang="en-US">
                <a:cs typeface="Calibri"/>
              </a:rPr>
              <a:t>Space heater electricity cost (8 hours)= $1.50/day</a:t>
            </a:r>
          </a:p>
          <a:p>
            <a:pPr>
              <a:lnSpc>
                <a:spcPct val="100000"/>
              </a:lnSpc>
            </a:pPr>
            <a:endParaRPr lang="en-US">
              <a:cs typeface="Calibri"/>
            </a:endParaRPr>
          </a:p>
          <a:p>
            <a:pPr>
              <a:lnSpc>
                <a:spcPct val="100000"/>
              </a:lnSpc>
            </a:pPr>
            <a:r>
              <a:rPr lang="en-US">
                <a:cs typeface="Calibri"/>
              </a:rPr>
              <a:t>Max Temp with fan off = 149 </a:t>
            </a:r>
            <a:r>
              <a:rPr lang="en-US">
                <a:ea typeface="+mn-lt"/>
                <a:cs typeface="+mn-lt"/>
              </a:rPr>
              <a:t>°F.</a:t>
            </a:r>
          </a:p>
          <a:p>
            <a:pPr>
              <a:lnSpc>
                <a:spcPct val="100000"/>
              </a:lnSpc>
            </a:pPr>
            <a:endParaRPr lang="en-US">
              <a:ea typeface="+mn-lt"/>
              <a:cs typeface="+mn-lt"/>
            </a:endParaRPr>
          </a:p>
          <a:p>
            <a:pPr>
              <a:lnSpc>
                <a:spcPct val="100000"/>
              </a:lnSpc>
            </a:pPr>
            <a:r>
              <a:rPr lang="en-US">
                <a:ea typeface="+mn-lt"/>
                <a:cs typeface="+mn-lt"/>
              </a:rPr>
              <a:t>Total Weight 81 lbs.</a:t>
            </a:r>
          </a:p>
        </p:txBody>
      </p:sp>
      <p:pic>
        <p:nvPicPr>
          <p:cNvPr id="4" name="Picture 4" descr="A close up of a stone wall&#10;&#10;Description automatically generated">
            <a:extLst>
              <a:ext uri="{FF2B5EF4-FFF2-40B4-BE49-F238E27FC236}">
                <a16:creationId xmlns:a16="http://schemas.microsoft.com/office/drawing/2014/main" id="{9537F3E5-98BE-41FA-8D13-95EC689B911B}"/>
              </a:ext>
            </a:extLst>
          </p:cNvPr>
          <p:cNvPicPr>
            <a:picLocks noChangeAspect="1"/>
          </p:cNvPicPr>
          <p:nvPr/>
        </p:nvPicPr>
        <p:blipFill>
          <a:blip r:embed="rId3"/>
          <a:stretch>
            <a:fillRect/>
          </a:stretch>
        </p:blipFill>
        <p:spPr>
          <a:xfrm rot="5400000">
            <a:off x="7001757" y="1173244"/>
            <a:ext cx="5391461" cy="4043596"/>
          </a:xfrm>
          <a:prstGeom prst="rect">
            <a:avLst/>
          </a:prstGeom>
        </p:spPr>
      </p:pic>
      <p:sp>
        <p:nvSpPr>
          <p:cNvPr id="5" name="TextBox 4">
            <a:extLst>
              <a:ext uri="{FF2B5EF4-FFF2-40B4-BE49-F238E27FC236}">
                <a16:creationId xmlns:a16="http://schemas.microsoft.com/office/drawing/2014/main" id="{5E1DCE1B-314D-44C3-8009-44FCF3AF7313}"/>
              </a:ext>
            </a:extLst>
          </p:cNvPr>
          <p:cNvSpPr txBox="1"/>
          <p:nvPr/>
        </p:nvSpPr>
        <p:spPr>
          <a:xfrm>
            <a:off x="7516641" y="5885986"/>
            <a:ext cx="4769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Figure 20: Cooking Thermometer in Prototype</a:t>
            </a:r>
            <a:endParaRPr lang="en-US">
              <a:cs typeface="Calibri"/>
            </a:endParaRPr>
          </a:p>
        </p:txBody>
      </p:sp>
      <p:sp>
        <p:nvSpPr>
          <p:cNvPr id="6" name="Footer Placeholder 5">
            <a:extLst>
              <a:ext uri="{FF2B5EF4-FFF2-40B4-BE49-F238E27FC236}">
                <a16:creationId xmlns:a16="http://schemas.microsoft.com/office/drawing/2014/main" id="{30CEDA61-CA00-48CB-8FF3-6183B3836B34}"/>
              </a:ext>
            </a:extLst>
          </p:cNvPr>
          <p:cNvSpPr>
            <a:spLocks noGrp="1"/>
          </p:cNvSpPr>
          <p:nvPr>
            <p:ph type="ftr" sz="quarter" idx="11"/>
          </p:nvPr>
        </p:nvSpPr>
        <p:spPr/>
        <p:txBody>
          <a:bodyPr/>
          <a:lstStyle/>
          <a:p>
            <a:r>
              <a:rPr lang="en-US"/>
              <a:t>Trevor</a:t>
            </a:r>
          </a:p>
        </p:txBody>
      </p:sp>
      <p:sp>
        <p:nvSpPr>
          <p:cNvPr id="7" name="Slide Number Placeholder 6">
            <a:extLst>
              <a:ext uri="{FF2B5EF4-FFF2-40B4-BE49-F238E27FC236}">
                <a16:creationId xmlns:a16="http://schemas.microsoft.com/office/drawing/2014/main" id="{14ABFC0A-785D-42BE-A234-B10D20A52E54}"/>
              </a:ext>
            </a:extLst>
          </p:cNvPr>
          <p:cNvSpPr>
            <a:spLocks noGrp="1"/>
          </p:cNvSpPr>
          <p:nvPr>
            <p:ph type="sldNum" sz="quarter" idx="12"/>
          </p:nvPr>
        </p:nvSpPr>
        <p:spPr/>
        <p:txBody>
          <a:bodyPr/>
          <a:lstStyle/>
          <a:p>
            <a:r>
              <a:rPr lang="en-US"/>
              <a:t>17</a:t>
            </a:r>
          </a:p>
        </p:txBody>
      </p:sp>
    </p:spTree>
    <p:extLst>
      <p:ext uri="{BB962C8B-B14F-4D97-AF65-F5344CB8AC3E}">
        <p14:creationId xmlns:p14="http://schemas.microsoft.com/office/powerpoint/2010/main" val="1295013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6F9D-1E62-43F9-8ADE-5C7F11E5F25E}"/>
              </a:ext>
            </a:extLst>
          </p:cNvPr>
          <p:cNvSpPr>
            <a:spLocks noGrp="1"/>
          </p:cNvSpPr>
          <p:nvPr>
            <p:ph type="title"/>
          </p:nvPr>
        </p:nvSpPr>
        <p:spPr/>
        <p:txBody>
          <a:bodyPr/>
          <a:lstStyle/>
          <a:p>
            <a:r>
              <a:rPr lang="en-US">
                <a:cs typeface="Calibri Light"/>
              </a:rPr>
              <a:t>Construction Plan</a:t>
            </a:r>
            <a:endParaRPr lang="en-US"/>
          </a:p>
        </p:txBody>
      </p:sp>
      <p:sp>
        <p:nvSpPr>
          <p:cNvPr id="5" name="Slide Number Placeholder 4">
            <a:extLst>
              <a:ext uri="{FF2B5EF4-FFF2-40B4-BE49-F238E27FC236}">
                <a16:creationId xmlns:a16="http://schemas.microsoft.com/office/drawing/2014/main" id="{3BD36C5D-5ECA-4859-ADAC-D64B1D6037CC}"/>
              </a:ext>
            </a:extLst>
          </p:cNvPr>
          <p:cNvSpPr>
            <a:spLocks noGrp="1"/>
          </p:cNvSpPr>
          <p:nvPr>
            <p:ph type="sldNum" sz="quarter" idx="12"/>
          </p:nvPr>
        </p:nvSpPr>
        <p:spPr>
          <a:xfrm>
            <a:off x="8610600" y="6356350"/>
            <a:ext cx="2743200" cy="365125"/>
          </a:xfrm>
        </p:spPr>
        <p:txBody>
          <a:bodyPr/>
          <a:lstStyle/>
          <a:p>
            <a:r>
              <a:rPr lang="en-US"/>
              <a:t>18</a:t>
            </a:r>
          </a:p>
        </p:txBody>
      </p:sp>
      <p:pic>
        <p:nvPicPr>
          <p:cNvPr id="6" name="Picture 6" descr="Graphical user interface, application&#10;&#10;Description automatically generated">
            <a:extLst>
              <a:ext uri="{FF2B5EF4-FFF2-40B4-BE49-F238E27FC236}">
                <a16:creationId xmlns:a16="http://schemas.microsoft.com/office/drawing/2014/main" id="{AA7A6275-DBF9-41F9-9121-28AA74A21661}"/>
              </a:ext>
            </a:extLst>
          </p:cNvPr>
          <p:cNvPicPr>
            <a:picLocks noChangeAspect="1"/>
          </p:cNvPicPr>
          <p:nvPr/>
        </p:nvPicPr>
        <p:blipFill>
          <a:blip r:embed="rId3"/>
          <a:stretch>
            <a:fillRect/>
          </a:stretch>
        </p:blipFill>
        <p:spPr>
          <a:xfrm>
            <a:off x="838074" y="1882454"/>
            <a:ext cx="2743200" cy="1542772"/>
          </a:xfrm>
          <a:prstGeom prst="rect">
            <a:avLst/>
          </a:prstGeom>
        </p:spPr>
      </p:pic>
      <p:pic>
        <p:nvPicPr>
          <p:cNvPr id="7" name="Picture 7" descr="A picture containing toy&#10;&#10;Description automatically generated">
            <a:extLst>
              <a:ext uri="{FF2B5EF4-FFF2-40B4-BE49-F238E27FC236}">
                <a16:creationId xmlns:a16="http://schemas.microsoft.com/office/drawing/2014/main" id="{1531B07F-2F61-44DD-BB28-8753AF2EF866}"/>
              </a:ext>
            </a:extLst>
          </p:cNvPr>
          <p:cNvPicPr>
            <a:picLocks noChangeAspect="1"/>
          </p:cNvPicPr>
          <p:nvPr/>
        </p:nvPicPr>
        <p:blipFill>
          <a:blip r:embed="rId4"/>
          <a:stretch>
            <a:fillRect/>
          </a:stretch>
        </p:blipFill>
        <p:spPr>
          <a:xfrm>
            <a:off x="3352947" y="1884324"/>
            <a:ext cx="2743200" cy="1537349"/>
          </a:xfrm>
          <a:prstGeom prst="rect">
            <a:avLst/>
          </a:prstGeom>
        </p:spPr>
      </p:pic>
      <p:pic>
        <p:nvPicPr>
          <p:cNvPr id="8" name="Picture 8" descr="Diagram&#10;&#10;Description automatically generated">
            <a:extLst>
              <a:ext uri="{FF2B5EF4-FFF2-40B4-BE49-F238E27FC236}">
                <a16:creationId xmlns:a16="http://schemas.microsoft.com/office/drawing/2014/main" id="{5ABD956A-5A9F-4EFD-87D5-1711967D0AC2}"/>
              </a:ext>
            </a:extLst>
          </p:cNvPr>
          <p:cNvPicPr>
            <a:picLocks noChangeAspect="1"/>
          </p:cNvPicPr>
          <p:nvPr/>
        </p:nvPicPr>
        <p:blipFill>
          <a:blip r:embed="rId5"/>
          <a:stretch>
            <a:fillRect/>
          </a:stretch>
        </p:blipFill>
        <p:spPr>
          <a:xfrm>
            <a:off x="6099958" y="1884747"/>
            <a:ext cx="2743200" cy="1544715"/>
          </a:xfrm>
          <a:prstGeom prst="rect">
            <a:avLst/>
          </a:prstGeom>
        </p:spPr>
      </p:pic>
      <p:pic>
        <p:nvPicPr>
          <p:cNvPr id="9" name="Picture 9" descr="Diagram&#10;&#10;Description automatically generated">
            <a:extLst>
              <a:ext uri="{FF2B5EF4-FFF2-40B4-BE49-F238E27FC236}">
                <a16:creationId xmlns:a16="http://schemas.microsoft.com/office/drawing/2014/main" id="{5C9F09FF-6155-428B-A826-8BFE27C528B2}"/>
              </a:ext>
            </a:extLst>
          </p:cNvPr>
          <p:cNvPicPr>
            <a:picLocks noChangeAspect="1"/>
          </p:cNvPicPr>
          <p:nvPr/>
        </p:nvPicPr>
        <p:blipFill>
          <a:blip r:embed="rId6"/>
          <a:stretch>
            <a:fillRect/>
          </a:stretch>
        </p:blipFill>
        <p:spPr>
          <a:xfrm>
            <a:off x="8950037" y="1895752"/>
            <a:ext cx="2743200" cy="1542495"/>
          </a:xfrm>
          <a:prstGeom prst="rect">
            <a:avLst/>
          </a:prstGeom>
        </p:spPr>
      </p:pic>
      <p:pic>
        <p:nvPicPr>
          <p:cNvPr id="10" name="Picture 10" descr="Diagram&#10;&#10;Description automatically generated">
            <a:extLst>
              <a:ext uri="{FF2B5EF4-FFF2-40B4-BE49-F238E27FC236}">
                <a16:creationId xmlns:a16="http://schemas.microsoft.com/office/drawing/2014/main" id="{9710696D-4989-44B7-BADF-0225EB65A82D}"/>
              </a:ext>
            </a:extLst>
          </p:cNvPr>
          <p:cNvPicPr>
            <a:picLocks noChangeAspect="1"/>
          </p:cNvPicPr>
          <p:nvPr/>
        </p:nvPicPr>
        <p:blipFill>
          <a:blip r:embed="rId7"/>
          <a:stretch>
            <a:fillRect/>
          </a:stretch>
        </p:blipFill>
        <p:spPr>
          <a:xfrm>
            <a:off x="835231" y="3758305"/>
            <a:ext cx="2451371" cy="1489688"/>
          </a:xfrm>
          <a:prstGeom prst="rect">
            <a:avLst/>
          </a:prstGeom>
        </p:spPr>
      </p:pic>
      <p:pic>
        <p:nvPicPr>
          <p:cNvPr id="11" name="Picture 11" descr="A picture containing graphical user interface&#10;&#10;Description automatically generated">
            <a:extLst>
              <a:ext uri="{FF2B5EF4-FFF2-40B4-BE49-F238E27FC236}">
                <a16:creationId xmlns:a16="http://schemas.microsoft.com/office/drawing/2014/main" id="{1922A132-282E-444E-B83B-7745D4036092}"/>
              </a:ext>
            </a:extLst>
          </p:cNvPr>
          <p:cNvPicPr>
            <a:picLocks noChangeAspect="1"/>
          </p:cNvPicPr>
          <p:nvPr/>
        </p:nvPicPr>
        <p:blipFill>
          <a:blip r:embed="rId8"/>
          <a:stretch>
            <a:fillRect/>
          </a:stretch>
        </p:blipFill>
        <p:spPr>
          <a:xfrm>
            <a:off x="3354421" y="3754262"/>
            <a:ext cx="2743200" cy="387091"/>
          </a:xfrm>
          <a:prstGeom prst="rect">
            <a:avLst/>
          </a:prstGeom>
        </p:spPr>
      </p:pic>
      <p:pic>
        <p:nvPicPr>
          <p:cNvPr id="12" name="Picture 12" descr="Chart&#10;&#10;Description automatically generated">
            <a:extLst>
              <a:ext uri="{FF2B5EF4-FFF2-40B4-BE49-F238E27FC236}">
                <a16:creationId xmlns:a16="http://schemas.microsoft.com/office/drawing/2014/main" id="{790CEBD9-00D0-4D24-BE3E-BFB7D5835DD5}"/>
              </a:ext>
            </a:extLst>
          </p:cNvPr>
          <p:cNvPicPr>
            <a:picLocks noChangeAspect="1"/>
          </p:cNvPicPr>
          <p:nvPr/>
        </p:nvPicPr>
        <p:blipFill>
          <a:blip r:embed="rId9"/>
          <a:stretch>
            <a:fillRect/>
          </a:stretch>
        </p:blipFill>
        <p:spPr>
          <a:xfrm>
            <a:off x="3358211" y="4179213"/>
            <a:ext cx="2743200" cy="1539574"/>
          </a:xfrm>
          <a:prstGeom prst="rect">
            <a:avLst/>
          </a:prstGeom>
        </p:spPr>
      </p:pic>
      <p:pic>
        <p:nvPicPr>
          <p:cNvPr id="13" name="Picture 13" descr="Text&#10;&#10;Description automatically generated">
            <a:extLst>
              <a:ext uri="{FF2B5EF4-FFF2-40B4-BE49-F238E27FC236}">
                <a16:creationId xmlns:a16="http://schemas.microsoft.com/office/drawing/2014/main" id="{97E3E1C9-C19F-4708-BE55-7632306E2B28}"/>
              </a:ext>
            </a:extLst>
          </p:cNvPr>
          <p:cNvPicPr>
            <a:picLocks noChangeAspect="1"/>
          </p:cNvPicPr>
          <p:nvPr/>
        </p:nvPicPr>
        <p:blipFill>
          <a:blip r:embed="rId10"/>
          <a:stretch>
            <a:fillRect/>
          </a:stretch>
        </p:blipFill>
        <p:spPr>
          <a:xfrm>
            <a:off x="6030686" y="3681330"/>
            <a:ext cx="2743200" cy="524534"/>
          </a:xfrm>
          <a:prstGeom prst="rect">
            <a:avLst/>
          </a:prstGeom>
        </p:spPr>
      </p:pic>
      <p:pic>
        <p:nvPicPr>
          <p:cNvPr id="14" name="Picture 14" descr="A picture containing logo&#10;&#10;Description automatically generated">
            <a:extLst>
              <a:ext uri="{FF2B5EF4-FFF2-40B4-BE49-F238E27FC236}">
                <a16:creationId xmlns:a16="http://schemas.microsoft.com/office/drawing/2014/main" id="{8085C6A2-054F-4DBD-AC52-3270AA1BC504}"/>
              </a:ext>
            </a:extLst>
          </p:cNvPr>
          <p:cNvPicPr>
            <a:picLocks noChangeAspect="1"/>
          </p:cNvPicPr>
          <p:nvPr/>
        </p:nvPicPr>
        <p:blipFill>
          <a:blip r:embed="rId11"/>
          <a:stretch>
            <a:fillRect/>
          </a:stretch>
        </p:blipFill>
        <p:spPr>
          <a:xfrm>
            <a:off x="6030686" y="4313092"/>
            <a:ext cx="2743200" cy="378219"/>
          </a:xfrm>
          <a:prstGeom prst="rect">
            <a:avLst/>
          </a:prstGeom>
        </p:spPr>
      </p:pic>
      <p:pic>
        <p:nvPicPr>
          <p:cNvPr id="16" name="Picture 16" descr="A picture containing application&#10;&#10;Description automatically generated">
            <a:extLst>
              <a:ext uri="{FF2B5EF4-FFF2-40B4-BE49-F238E27FC236}">
                <a16:creationId xmlns:a16="http://schemas.microsoft.com/office/drawing/2014/main" id="{099E75BC-C81F-4CC5-9BE2-B61114B7008D}"/>
              </a:ext>
            </a:extLst>
          </p:cNvPr>
          <p:cNvPicPr>
            <a:picLocks noChangeAspect="1"/>
          </p:cNvPicPr>
          <p:nvPr/>
        </p:nvPicPr>
        <p:blipFill>
          <a:blip r:embed="rId12"/>
          <a:stretch>
            <a:fillRect/>
          </a:stretch>
        </p:blipFill>
        <p:spPr>
          <a:xfrm>
            <a:off x="8920348" y="3678161"/>
            <a:ext cx="2743200" cy="1540276"/>
          </a:xfrm>
          <a:prstGeom prst="rect">
            <a:avLst/>
          </a:prstGeom>
        </p:spPr>
      </p:pic>
      <p:pic>
        <p:nvPicPr>
          <p:cNvPr id="18" name="Picture 18" descr="A picture containing text&#10;&#10;Description automatically generated">
            <a:extLst>
              <a:ext uri="{FF2B5EF4-FFF2-40B4-BE49-F238E27FC236}">
                <a16:creationId xmlns:a16="http://schemas.microsoft.com/office/drawing/2014/main" id="{3C2A2A23-A38B-428C-A2FC-B84B9CBB6CBB}"/>
              </a:ext>
            </a:extLst>
          </p:cNvPr>
          <p:cNvPicPr>
            <a:picLocks noChangeAspect="1"/>
          </p:cNvPicPr>
          <p:nvPr/>
        </p:nvPicPr>
        <p:blipFill>
          <a:blip r:embed="rId13"/>
          <a:stretch>
            <a:fillRect/>
          </a:stretch>
        </p:blipFill>
        <p:spPr>
          <a:xfrm>
            <a:off x="8947826" y="5279484"/>
            <a:ext cx="2743200" cy="514350"/>
          </a:xfrm>
          <a:prstGeom prst="rect">
            <a:avLst/>
          </a:prstGeom>
        </p:spPr>
      </p:pic>
      <p:sp>
        <p:nvSpPr>
          <p:cNvPr id="3" name="Footer Placeholder 3">
            <a:extLst>
              <a:ext uri="{FF2B5EF4-FFF2-40B4-BE49-F238E27FC236}">
                <a16:creationId xmlns:a16="http://schemas.microsoft.com/office/drawing/2014/main" id="{D6706F67-1A27-41D9-AD63-7AA70310EB0F}"/>
              </a:ext>
            </a:extLst>
          </p:cNvPr>
          <p:cNvSpPr>
            <a:spLocks noGrp="1"/>
          </p:cNvSpPr>
          <p:nvPr>
            <p:ph type="ftr" sz="quarter" idx="11"/>
          </p:nvPr>
        </p:nvSpPr>
        <p:spPr>
          <a:xfrm>
            <a:off x="4038600" y="6356350"/>
            <a:ext cx="4114800" cy="365125"/>
          </a:xfrm>
        </p:spPr>
        <p:txBody>
          <a:bodyPr/>
          <a:lstStyle/>
          <a:p>
            <a:r>
              <a:rPr lang="en-US"/>
              <a:t>Trevor</a:t>
            </a:r>
          </a:p>
        </p:txBody>
      </p:sp>
    </p:spTree>
    <p:extLst>
      <p:ext uri="{BB962C8B-B14F-4D97-AF65-F5344CB8AC3E}">
        <p14:creationId xmlns:p14="http://schemas.microsoft.com/office/powerpoint/2010/main" val="3492197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E67B-E48E-459D-8F01-21C54E905E5E}"/>
              </a:ext>
            </a:extLst>
          </p:cNvPr>
          <p:cNvSpPr>
            <a:spLocks noGrp="1"/>
          </p:cNvSpPr>
          <p:nvPr>
            <p:ph type="title"/>
          </p:nvPr>
        </p:nvSpPr>
        <p:spPr>
          <a:xfrm>
            <a:off x="838200" y="365760"/>
            <a:ext cx="10515600" cy="1325563"/>
          </a:xfrm>
        </p:spPr>
        <p:txBody>
          <a:bodyPr>
            <a:normAutofit/>
          </a:bodyPr>
          <a:lstStyle/>
          <a:p>
            <a:r>
              <a:rPr lang="en-US">
                <a:cs typeface="Calibri Light"/>
              </a:rPr>
              <a:t>Project Description</a:t>
            </a:r>
            <a:endParaRPr lang="en-US"/>
          </a:p>
        </p:txBody>
      </p:sp>
      <p:sp>
        <p:nvSpPr>
          <p:cNvPr id="3" name="Content Placeholder 2">
            <a:extLst>
              <a:ext uri="{FF2B5EF4-FFF2-40B4-BE49-F238E27FC236}">
                <a16:creationId xmlns:a16="http://schemas.microsoft.com/office/drawing/2014/main" id="{D957A362-6F19-4CA6-B4E2-C1A72AAB21FC}"/>
              </a:ext>
            </a:extLst>
          </p:cNvPr>
          <p:cNvSpPr>
            <a:spLocks noGrp="1"/>
          </p:cNvSpPr>
          <p:nvPr>
            <p:ph idx="1"/>
          </p:nvPr>
        </p:nvSpPr>
        <p:spPr>
          <a:xfrm>
            <a:off x="838200" y="1825625"/>
            <a:ext cx="5015484" cy="4351338"/>
          </a:xfrm>
        </p:spPr>
        <p:txBody>
          <a:bodyPr vert="horz" lIns="91440" tIns="45720" rIns="91440" bIns="45720" rtlCol="0" anchor="t">
            <a:normAutofit/>
          </a:bodyPr>
          <a:lstStyle/>
          <a:p>
            <a:r>
              <a:rPr lang="en-US" sz="1700">
                <a:cs typeface="Calibri"/>
              </a:rPr>
              <a:t>Red Feather is a non-profit organization designed to help Native American residents on the Reservation with their housing needs</a:t>
            </a:r>
          </a:p>
          <a:p>
            <a:r>
              <a:rPr lang="en-US" sz="1700">
                <a:cs typeface="Calibri"/>
              </a:rPr>
              <a:t>Residents of the reservation in Northern Arizona originally received coal to heat their homes from the mine supplying Navajo Generating Station, but the plant shut down in 2019.[1] </a:t>
            </a:r>
          </a:p>
          <a:p>
            <a:r>
              <a:rPr lang="en-US" sz="1700">
                <a:cs typeface="Calibri"/>
              </a:rPr>
              <a:t>Burning coal creates respiratory health risks and as a result conditions like asthma are extremely common</a:t>
            </a:r>
          </a:p>
          <a:p>
            <a:r>
              <a:rPr lang="en-US" sz="1700">
                <a:cs typeface="Calibri"/>
              </a:rPr>
              <a:t>The Red Feather Capstone team has been tasked with researching and designing a sustainable solution to heat homes of the Native American people [1]</a:t>
            </a:r>
          </a:p>
          <a:p>
            <a:r>
              <a:rPr lang="en-US" sz="1700">
                <a:cs typeface="Calibri"/>
              </a:rPr>
              <a:t>Solar heaters are that renewable and inexpensive long-term solution.</a:t>
            </a:r>
          </a:p>
          <a:p>
            <a:endParaRPr lang="en-US" sz="1700">
              <a:cs typeface="Calibri"/>
            </a:endParaRPr>
          </a:p>
        </p:txBody>
      </p:sp>
      <p:pic>
        <p:nvPicPr>
          <p:cNvPr id="6" name="Picture 6" descr="A picture containing text, map&#10;&#10;Description generated with very high confidence">
            <a:extLst>
              <a:ext uri="{FF2B5EF4-FFF2-40B4-BE49-F238E27FC236}">
                <a16:creationId xmlns:a16="http://schemas.microsoft.com/office/drawing/2014/main" id="{7724B323-4DB2-41E8-81AC-DF263844CB87}"/>
              </a:ext>
            </a:extLst>
          </p:cNvPr>
          <p:cNvPicPr>
            <a:picLocks noChangeAspect="1"/>
          </p:cNvPicPr>
          <p:nvPr/>
        </p:nvPicPr>
        <p:blipFill rotWithShape="1">
          <a:blip r:embed="rId2"/>
          <a:srcRect r="4999" b="4"/>
          <a:stretch/>
        </p:blipFill>
        <p:spPr>
          <a:xfrm>
            <a:off x="6338316" y="1904282"/>
            <a:ext cx="4233268" cy="3564674"/>
          </a:xfrm>
          <a:prstGeom prst="rect">
            <a:avLst/>
          </a:prstGeom>
        </p:spPr>
      </p:pic>
      <p:sp>
        <p:nvSpPr>
          <p:cNvPr id="4" name="Footer Placeholder 3">
            <a:extLst>
              <a:ext uri="{FF2B5EF4-FFF2-40B4-BE49-F238E27FC236}">
                <a16:creationId xmlns:a16="http://schemas.microsoft.com/office/drawing/2014/main" id="{F9803EAD-1949-4B8B-936F-84567512B6C0}"/>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Leann</a:t>
            </a:r>
          </a:p>
        </p:txBody>
      </p:sp>
      <p:sp>
        <p:nvSpPr>
          <p:cNvPr id="5" name="Slide Number Placeholder 4">
            <a:extLst>
              <a:ext uri="{FF2B5EF4-FFF2-40B4-BE49-F238E27FC236}">
                <a16:creationId xmlns:a16="http://schemas.microsoft.com/office/drawing/2014/main" id="{9725C968-B1B3-40E6-883A-CC1B8D95AD2E}"/>
              </a:ext>
            </a:extLst>
          </p:cNvPr>
          <p:cNvSpPr>
            <a:spLocks noGrp="1"/>
          </p:cNvSpPr>
          <p:nvPr>
            <p:ph type="sldNum" sz="quarter" idx="12"/>
          </p:nvPr>
        </p:nvSpPr>
        <p:spPr>
          <a:xfrm>
            <a:off x="8610600" y="6356350"/>
            <a:ext cx="2743200" cy="365125"/>
          </a:xfrm>
          <a:prstGeom prst="ellipse">
            <a:avLst/>
          </a:prstGeom>
        </p:spPr>
        <p:txBody>
          <a:bodyPr>
            <a:normAutofit/>
          </a:bodyPr>
          <a:lstStyle/>
          <a:p>
            <a:pPr>
              <a:lnSpc>
                <a:spcPct val="90000"/>
              </a:lnSpc>
              <a:spcAft>
                <a:spcPts val="600"/>
              </a:spcAft>
            </a:pPr>
            <a:r>
              <a:rPr lang="en-US"/>
              <a:t>1</a:t>
            </a:r>
          </a:p>
        </p:txBody>
      </p:sp>
      <p:sp>
        <p:nvSpPr>
          <p:cNvPr id="7" name="TextBox 6">
            <a:extLst>
              <a:ext uri="{FF2B5EF4-FFF2-40B4-BE49-F238E27FC236}">
                <a16:creationId xmlns:a16="http://schemas.microsoft.com/office/drawing/2014/main" id="{4CA253B8-2C66-4504-B270-0513C75DC121}"/>
              </a:ext>
            </a:extLst>
          </p:cNvPr>
          <p:cNvSpPr txBox="1"/>
          <p:nvPr/>
        </p:nvSpPr>
        <p:spPr>
          <a:xfrm>
            <a:off x="6287518" y="5471540"/>
            <a:ext cx="4242596" cy="369332"/>
          </a:xfrm>
          <a:prstGeom prst="rect">
            <a:avLst/>
          </a:prstGeom>
          <a:noFill/>
        </p:spPr>
        <p:txBody>
          <a:bodyPr wrap="square" rtlCol="0">
            <a:spAutoFit/>
          </a:bodyPr>
          <a:lstStyle/>
          <a:p>
            <a:r>
              <a:rPr lang="en-US"/>
              <a:t>Figure 1: Native American Reservation [1]</a:t>
            </a:r>
          </a:p>
        </p:txBody>
      </p:sp>
    </p:spTree>
    <p:extLst>
      <p:ext uri="{BB962C8B-B14F-4D97-AF65-F5344CB8AC3E}">
        <p14:creationId xmlns:p14="http://schemas.microsoft.com/office/powerpoint/2010/main" val="3813689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400BD-225D-45B8-9609-E358866812FA}"/>
              </a:ext>
            </a:extLst>
          </p:cNvPr>
          <p:cNvSpPr>
            <a:spLocks noGrp="1"/>
          </p:cNvSpPr>
          <p:nvPr>
            <p:ph type="title"/>
          </p:nvPr>
        </p:nvSpPr>
        <p:spPr/>
        <p:txBody>
          <a:bodyPr/>
          <a:lstStyle/>
          <a:p>
            <a:r>
              <a:rPr lang="en-US">
                <a:cs typeface="Calibri Light"/>
              </a:rPr>
              <a:t>Future Work: Design Improvements</a:t>
            </a:r>
            <a:endParaRPr lang="en-US"/>
          </a:p>
        </p:txBody>
      </p:sp>
      <p:sp>
        <p:nvSpPr>
          <p:cNvPr id="3" name="Content Placeholder 2">
            <a:extLst>
              <a:ext uri="{FF2B5EF4-FFF2-40B4-BE49-F238E27FC236}">
                <a16:creationId xmlns:a16="http://schemas.microsoft.com/office/drawing/2014/main" id="{518D7A8A-C2BD-441E-8188-191B155E1B3F}"/>
              </a:ext>
            </a:extLst>
          </p:cNvPr>
          <p:cNvSpPr>
            <a:spLocks noGrp="1"/>
          </p:cNvSpPr>
          <p:nvPr>
            <p:ph idx="1"/>
          </p:nvPr>
        </p:nvSpPr>
        <p:spPr>
          <a:xfrm>
            <a:off x="838200" y="1608847"/>
            <a:ext cx="8167255" cy="4667250"/>
          </a:xfrm>
        </p:spPr>
        <p:txBody>
          <a:bodyPr vert="horz" lIns="91440" tIns="45720" rIns="91440" bIns="45720" rtlCol="0" anchor="t">
            <a:normAutofit fontScale="85000" lnSpcReduction="20000"/>
          </a:bodyPr>
          <a:lstStyle/>
          <a:p>
            <a:pPr lvl="1">
              <a:lnSpc>
                <a:spcPct val="100000"/>
              </a:lnSpc>
              <a:spcBef>
                <a:spcPts val="0"/>
              </a:spcBef>
            </a:pPr>
            <a:r>
              <a:rPr lang="en-US" sz="3200">
                <a:ea typeface="+mn-lt"/>
                <a:cs typeface="+mn-lt"/>
              </a:rPr>
              <a:t>Furnace Improvements: </a:t>
            </a:r>
          </a:p>
          <a:p>
            <a:pPr lvl="2">
              <a:lnSpc>
                <a:spcPct val="100000"/>
              </a:lnSpc>
              <a:spcBef>
                <a:spcPts val="0"/>
              </a:spcBef>
            </a:pPr>
            <a:r>
              <a:rPr lang="en-US" sz="2800">
                <a:ea typeface="+mn-lt"/>
                <a:cs typeface="+mn-lt"/>
              </a:rPr>
              <a:t>Better insulation </a:t>
            </a:r>
          </a:p>
          <a:p>
            <a:pPr lvl="3">
              <a:lnSpc>
                <a:spcPct val="100000"/>
              </a:lnSpc>
              <a:spcBef>
                <a:spcPts val="0"/>
              </a:spcBef>
            </a:pPr>
            <a:r>
              <a:rPr lang="en-US" sz="2400">
                <a:cs typeface="Calibri"/>
              </a:rPr>
              <a:t>Double layer of acrylic with air gap</a:t>
            </a:r>
          </a:p>
          <a:p>
            <a:pPr lvl="3">
              <a:lnSpc>
                <a:spcPct val="100000"/>
              </a:lnSpc>
              <a:spcBef>
                <a:spcPts val="0"/>
              </a:spcBef>
            </a:pPr>
            <a:r>
              <a:rPr lang="en-US" sz="2400">
                <a:cs typeface="Calibri"/>
              </a:rPr>
              <a:t>Tighter tolerances</a:t>
            </a:r>
          </a:p>
          <a:p>
            <a:pPr lvl="2">
              <a:lnSpc>
                <a:spcPct val="100000"/>
              </a:lnSpc>
              <a:spcBef>
                <a:spcPts val="0"/>
              </a:spcBef>
            </a:pPr>
            <a:endParaRPr lang="en-US" sz="2800">
              <a:cs typeface="Calibri"/>
            </a:endParaRPr>
          </a:p>
          <a:p>
            <a:pPr lvl="1"/>
            <a:r>
              <a:rPr lang="en-US" sz="3200">
                <a:cs typeface="Calibri"/>
              </a:rPr>
              <a:t>Acrylic sheet changes</a:t>
            </a:r>
          </a:p>
          <a:p>
            <a:pPr lvl="2"/>
            <a:r>
              <a:rPr lang="en-US" sz="2800">
                <a:cs typeface="Calibri"/>
              </a:rPr>
              <a:t>Thicker sheet to reduce cracking and increase insulation</a:t>
            </a:r>
          </a:p>
          <a:p>
            <a:pPr lvl="2"/>
            <a:r>
              <a:rPr lang="en-US" sz="2800">
                <a:cs typeface="Calibri"/>
              </a:rPr>
              <a:t>Revise mounting design to reduce cracking and improve air seal</a:t>
            </a:r>
          </a:p>
          <a:p>
            <a:pPr lvl="1"/>
            <a:endParaRPr lang="en-US" sz="3200">
              <a:cs typeface="Calibri"/>
            </a:endParaRPr>
          </a:p>
          <a:p>
            <a:pPr lvl="1"/>
            <a:r>
              <a:rPr lang="en-US" sz="3200">
                <a:cs typeface="Calibri"/>
              </a:rPr>
              <a:t>Voltage regulator instead of thermostat </a:t>
            </a:r>
          </a:p>
          <a:p>
            <a:pPr lvl="2"/>
            <a:r>
              <a:rPr lang="en-US" sz="2800">
                <a:cs typeface="Calibri"/>
              </a:rPr>
              <a:t>Adjustable temperature differential</a:t>
            </a:r>
          </a:p>
          <a:p>
            <a:pPr lvl="2"/>
            <a:r>
              <a:rPr lang="en-US" sz="2800">
                <a:cs typeface="Calibri"/>
              </a:rPr>
              <a:t>Can slow fan speed to run continuously and reduce noise</a:t>
            </a:r>
          </a:p>
        </p:txBody>
      </p:sp>
      <p:sp>
        <p:nvSpPr>
          <p:cNvPr id="5" name="Slide Number Placeholder 4">
            <a:extLst>
              <a:ext uri="{FF2B5EF4-FFF2-40B4-BE49-F238E27FC236}">
                <a16:creationId xmlns:a16="http://schemas.microsoft.com/office/drawing/2014/main" id="{7DAEF50C-407C-4B4F-BC4C-1E35C102823A}"/>
              </a:ext>
            </a:extLst>
          </p:cNvPr>
          <p:cNvSpPr>
            <a:spLocks noGrp="1"/>
          </p:cNvSpPr>
          <p:nvPr>
            <p:ph type="sldNum" sz="quarter" idx="12"/>
          </p:nvPr>
        </p:nvSpPr>
        <p:spPr/>
        <p:txBody>
          <a:bodyPr/>
          <a:lstStyle/>
          <a:p>
            <a:r>
              <a:rPr lang="en-US">
                <a:cs typeface="Calibri"/>
              </a:rPr>
              <a:t>19</a:t>
            </a:r>
          </a:p>
        </p:txBody>
      </p:sp>
      <p:sp>
        <p:nvSpPr>
          <p:cNvPr id="7" name="Footer Placeholder 3">
            <a:extLst>
              <a:ext uri="{FF2B5EF4-FFF2-40B4-BE49-F238E27FC236}">
                <a16:creationId xmlns:a16="http://schemas.microsoft.com/office/drawing/2014/main" id="{9579B317-65F5-4E71-82B8-5CA82D9E123A}"/>
              </a:ext>
            </a:extLst>
          </p:cNvPr>
          <p:cNvSpPr>
            <a:spLocks noGrp="1"/>
          </p:cNvSpPr>
          <p:nvPr>
            <p:ph type="ftr" sz="quarter" idx="11"/>
          </p:nvPr>
        </p:nvSpPr>
        <p:spPr>
          <a:xfrm>
            <a:off x="4038600" y="6356350"/>
            <a:ext cx="4114800" cy="365125"/>
          </a:xfrm>
        </p:spPr>
        <p:txBody>
          <a:bodyPr/>
          <a:lstStyle/>
          <a:p>
            <a:r>
              <a:rPr lang="en-US"/>
              <a:t>Trevor</a:t>
            </a:r>
          </a:p>
        </p:txBody>
      </p:sp>
    </p:spTree>
    <p:extLst>
      <p:ext uri="{BB962C8B-B14F-4D97-AF65-F5344CB8AC3E}">
        <p14:creationId xmlns:p14="http://schemas.microsoft.com/office/powerpoint/2010/main" val="1925970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400BD-225D-45B8-9609-E358866812FA}"/>
              </a:ext>
            </a:extLst>
          </p:cNvPr>
          <p:cNvSpPr>
            <a:spLocks noGrp="1"/>
          </p:cNvSpPr>
          <p:nvPr>
            <p:ph type="title"/>
          </p:nvPr>
        </p:nvSpPr>
        <p:spPr/>
        <p:txBody>
          <a:bodyPr/>
          <a:lstStyle/>
          <a:p>
            <a:r>
              <a:rPr lang="en-US">
                <a:cs typeface="Calibri Light"/>
              </a:rPr>
              <a:t>Future Work: Further testing</a:t>
            </a:r>
            <a:endParaRPr lang="en-US"/>
          </a:p>
        </p:txBody>
      </p:sp>
      <p:sp>
        <p:nvSpPr>
          <p:cNvPr id="3" name="Content Placeholder 2">
            <a:extLst>
              <a:ext uri="{FF2B5EF4-FFF2-40B4-BE49-F238E27FC236}">
                <a16:creationId xmlns:a16="http://schemas.microsoft.com/office/drawing/2014/main" id="{518D7A8A-C2BD-441E-8188-191B155E1B3F}"/>
              </a:ext>
            </a:extLst>
          </p:cNvPr>
          <p:cNvSpPr>
            <a:spLocks noGrp="1"/>
          </p:cNvSpPr>
          <p:nvPr>
            <p:ph idx="1"/>
          </p:nvPr>
        </p:nvSpPr>
        <p:spPr>
          <a:xfrm>
            <a:off x="838200" y="1608847"/>
            <a:ext cx="9762693" cy="4667250"/>
          </a:xfrm>
        </p:spPr>
        <p:txBody>
          <a:bodyPr vert="horz" lIns="91440" tIns="45720" rIns="91440" bIns="45720" rtlCol="0" anchor="t">
            <a:normAutofit/>
          </a:bodyPr>
          <a:lstStyle/>
          <a:p>
            <a:pPr lvl="1">
              <a:lnSpc>
                <a:spcPct val="100000"/>
              </a:lnSpc>
              <a:spcBef>
                <a:spcPts val="0"/>
              </a:spcBef>
            </a:pPr>
            <a:r>
              <a:rPr lang="en-US" sz="3200">
                <a:cs typeface="Calibri"/>
              </a:rPr>
              <a:t>More testing is needed under different conditions</a:t>
            </a:r>
          </a:p>
          <a:p>
            <a:pPr lvl="2">
              <a:lnSpc>
                <a:spcPct val="100000"/>
              </a:lnSpc>
              <a:spcBef>
                <a:spcPts val="0"/>
              </a:spcBef>
            </a:pPr>
            <a:r>
              <a:rPr lang="en-US" sz="2800">
                <a:cs typeface="Calibri"/>
              </a:rPr>
              <a:t>Currently only tested at around 50 degrees in clear weather.</a:t>
            </a:r>
          </a:p>
          <a:p>
            <a:pPr lvl="2">
              <a:lnSpc>
                <a:spcPct val="100000"/>
              </a:lnSpc>
              <a:spcBef>
                <a:spcPts val="0"/>
              </a:spcBef>
            </a:pPr>
            <a:r>
              <a:rPr lang="en-US" sz="2800">
                <a:cs typeface="Calibri"/>
              </a:rPr>
              <a:t>Collect solar irradiance values in order to calculate heat output in different weather.</a:t>
            </a:r>
          </a:p>
          <a:p>
            <a:pPr lvl="1">
              <a:lnSpc>
                <a:spcPct val="100000"/>
              </a:lnSpc>
              <a:spcBef>
                <a:spcPts val="0"/>
              </a:spcBef>
            </a:pPr>
            <a:r>
              <a:rPr lang="en-US" sz="3200">
                <a:cs typeface="Calibri"/>
              </a:rPr>
              <a:t>Compare losses for improved plexiglass installation method</a:t>
            </a:r>
          </a:p>
          <a:p>
            <a:pPr lvl="1">
              <a:lnSpc>
                <a:spcPct val="100000"/>
              </a:lnSpc>
              <a:spcBef>
                <a:spcPts val="0"/>
              </a:spcBef>
            </a:pPr>
            <a:r>
              <a:rPr lang="en-US" sz="3200">
                <a:cs typeface="Calibri"/>
              </a:rPr>
              <a:t>A life cycle analysis for all materials used.</a:t>
            </a:r>
          </a:p>
          <a:p>
            <a:pPr lvl="1">
              <a:lnSpc>
                <a:spcPct val="100000"/>
              </a:lnSpc>
              <a:spcBef>
                <a:spcPts val="0"/>
              </a:spcBef>
            </a:pPr>
            <a:endParaRPr lang="en-US" sz="3200">
              <a:cs typeface="Calibri"/>
            </a:endParaRPr>
          </a:p>
        </p:txBody>
      </p:sp>
      <p:sp>
        <p:nvSpPr>
          <p:cNvPr id="5" name="Footer Placeholder 3">
            <a:extLst>
              <a:ext uri="{FF2B5EF4-FFF2-40B4-BE49-F238E27FC236}">
                <a16:creationId xmlns:a16="http://schemas.microsoft.com/office/drawing/2014/main" id="{C79E3EC1-F58A-4B47-AC37-39E2C13FD81A}"/>
              </a:ext>
            </a:extLst>
          </p:cNvPr>
          <p:cNvSpPr>
            <a:spLocks noGrp="1"/>
          </p:cNvSpPr>
          <p:nvPr>
            <p:ph type="ftr" sz="quarter" idx="11"/>
          </p:nvPr>
        </p:nvSpPr>
        <p:spPr>
          <a:xfrm>
            <a:off x="4038600" y="6356350"/>
            <a:ext cx="4114800" cy="365125"/>
          </a:xfrm>
        </p:spPr>
        <p:txBody>
          <a:bodyPr/>
          <a:lstStyle/>
          <a:p>
            <a:r>
              <a:rPr lang="en-US"/>
              <a:t>Trevor</a:t>
            </a:r>
          </a:p>
        </p:txBody>
      </p:sp>
      <p:sp>
        <p:nvSpPr>
          <p:cNvPr id="4" name="Slide Number Placeholder 4">
            <a:extLst>
              <a:ext uri="{FF2B5EF4-FFF2-40B4-BE49-F238E27FC236}">
                <a16:creationId xmlns:a16="http://schemas.microsoft.com/office/drawing/2014/main" id="{ACA11A84-503A-4BAD-823A-7C58261F4D21}"/>
              </a:ext>
            </a:extLst>
          </p:cNvPr>
          <p:cNvSpPr>
            <a:spLocks noGrp="1"/>
          </p:cNvSpPr>
          <p:nvPr>
            <p:ph type="sldNum" sz="quarter" idx="12"/>
          </p:nvPr>
        </p:nvSpPr>
        <p:spPr>
          <a:xfrm>
            <a:off x="8610600" y="6356350"/>
            <a:ext cx="2743200" cy="365125"/>
          </a:xfrm>
        </p:spPr>
        <p:txBody>
          <a:bodyPr/>
          <a:lstStyle/>
          <a:p>
            <a:r>
              <a:rPr lang="en-US"/>
              <a:t>20</a:t>
            </a:r>
          </a:p>
        </p:txBody>
      </p:sp>
    </p:spTree>
    <p:extLst>
      <p:ext uri="{BB962C8B-B14F-4D97-AF65-F5344CB8AC3E}">
        <p14:creationId xmlns:p14="http://schemas.microsoft.com/office/powerpoint/2010/main" val="3712123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0D58-8F72-4458-9B25-E052DFDF692C}"/>
              </a:ext>
            </a:extLst>
          </p:cNvPr>
          <p:cNvSpPr>
            <a:spLocks noGrp="1"/>
          </p:cNvSpPr>
          <p:nvPr>
            <p:ph type="title"/>
          </p:nvPr>
        </p:nvSpPr>
        <p:spPr/>
        <p:txBody>
          <a:bodyPr/>
          <a:lstStyle/>
          <a:p>
            <a:r>
              <a:rPr lang="en-US">
                <a:cs typeface="Calibri Light"/>
              </a:rPr>
              <a:t>Future Work: Thermal Battery</a:t>
            </a:r>
            <a:endParaRPr lang="en-US"/>
          </a:p>
        </p:txBody>
      </p:sp>
      <p:sp>
        <p:nvSpPr>
          <p:cNvPr id="5" name="Content Placeholder 2">
            <a:extLst>
              <a:ext uri="{FF2B5EF4-FFF2-40B4-BE49-F238E27FC236}">
                <a16:creationId xmlns:a16="http://schemas.microsoft.com/office/drawing/2014/main" id="{DD63B9B2-E01E-41D4-BC38-C30C750D2D40}"/>
              </a:ext>
            </a:extLst>
          </p:cNvPr>
          <p:cNvSpPr txBox="1">
            <a:spLocks/>
          </p:cNvSpPr>
          <p:nvPr/>
        </p:nvSpPr>
        <p:spPr>
          <a:xfrm>
            <a:off x="137289" y="2445388"/>
            <a:ext cx="5910999" cy="30165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3200">
                <a:cs typeface="Calibri"/>
              </a:rPr>
              <a:t>Thermal Battery:</a:t>
            </a:r>
          </a:p>
          <a:p>
            <a:pPr lvl="2"/>
            <a:r>
              <a:rPr lang="en-US" sz="2800">
                <a:cs typeface="Calibri"/>
              </a:rPr>
              <a:t>The Thermal Battery Team is attempting to store some of the heat created by the furnace to be used past sunset.</a:t>
            </a:r>
          </a:p>
          <a:p>
            <a:pPr lvl="2"/>
            <a:endParaRPr lang="en-US" sz="2800">
              <a:cs typeface="Calibri"/>
            </a:endParaRPr>
          </a:p>
          <a:p>
            <a:pPr marL="914400" lvl="2" indent="0">
              <a:buNone/>
            </a:pPr>
            <a:endParaRPr lang="en-US">
              <a:cs typeface="Calibri"/>
            </a:endParaRPr>
          </a:p>
          <a:p>
            <a:pPr marL="914400" lvl="2" indent="0">
              <a:buNone/>
            </a:pPr>
            <a:endParaRPr lang="en-US">
              <a:cs typeface="Calibri"/>
            </a:endParaRPr>
          </a:p>
          <a:p>
            <a:pPr lvl="2"/>
            <a:endParaRPr lang="en-US">
              <a:cs typeface="Calibri"/>
            </a:endParaRPr>
          </a:p>
          <a:p>
            <a:pPr lvl="2"/>
            <a:endParaRPr lang="en-US">
              <a:cs typeface="Calibri"/>
            </a:endParaRPr>
          </a:p>
          <a:p>
            <a:pPr lvl="1"/>
            <a:endParaRPr lang="en-US">
              <a:cs typeface="Calibri"/>
            </a:endParaRPr>
          </a:p>
          <a:p>
            <a:pPr lvl="2"/>
            <a:endParaRPr lang="en-US">
              <a:cs typeface="Calibri"/>
            </a:endParaRPr>
          </a:p>
          <a:p>
            <a:pPr lvl="2"/>
            <a:endParaRPr lang="en-US">
              <a:cs typeface="Calibri"/>
            </a:endParaRPr>
          </a:p>
          <a:p>
            <a:pPr lvl="2"/>
            <a:endParaRPr lang="en-US">
              <a:cs typeface="Calibri"/>
            </a:endParaRPr>
          </a:p>
        </p:txBody>
      </p:sp>
      <p:pic>
        <p:nvPicPr>
          <p:cNvPr id="1026" name="Picture 2">
            <a:extLst>
              <a:ext uri="{FF2B5EF4-FFF2-40B4-BE49-F238E27FC236}">
                <a16:creationId xmlns:a16="http://schemas.microsoft.com/office/drawing/2014/main" id="{EF2FF868-9550-4277-9CE6-DA9C41B57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069" y="1337547"/>
            <a:ext cx="4940675" cy="41829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B234D07-D047-4CBD-B755-AA974199AA9E}"/>
              </a:ext>
            </a:extLst>
          </p:cNvPr>
          <p:cNvSpPr/>
          <p:nvPr/>
        </p:nvSpPr>
        <p:spPr>
          <a:xfrm>
            <a:off x="7212253" y="5520450"/>
            <a:ext cx="4426725" cy="369332"/>
          </a:xfrm>
          <a:prstGeom prst="rect">
            <a:avLst/>
          </a:prstGeom>
        </p:spPr>
        <p:txBody>
          <a:bodyPr wrap="none" lIns="91440" tIns="45720" rIns="91440" bIns="45720" anchor="t">
            <a:spAutoFit/>
          </a:bodyPr>
          <a:lstStyle/>
          <a:p>
            <a:r>
              <a:rPr lang="en-US">
                <a:cs typeface="Calibri"/>
              </a:rPr>
              <a:t>Figure 21: Simple Thermal Storage System [4]</a:t>
            </a:r>
            <a:endParaRPr lang="en-US"/>
          </a:p>
        </p:txBody>
      </p:sp>
      <p:sp>
        <p:nvSpPr>
          <p:cNvPr id="4" name="Footer Placeholder 3">
            <a:extLst>
              <a:ext uri="{FF2B5EF4-FFF2-40B4-BE49-F238E27FC236}">
                <a16:creationId xmlns:a16="http://schemas.microsoft.com/office/drawing/2014/main" id="{AD9C8F9B-8F07-425B-8149-2DA98EEC9A94}"/>
              </a:ext>
            </a:extLst>
          </p:cNvPr>
          <p:cNvSpPr>
            <a:spLocks noGrp="1"/>
          </p:cNvSpPr>
          <p:nvPr>
            <p:ph type="ftr" sz="quarter" idx="11"/>
          </p:nvPr>
        </p:nvSpPr>
        <p:spPr/>
        <p:txBody>
          <a:bodyPr/>
          <a:lstStyle/>
          <a:p>
            <a:r>
              <a:rPr lang="en-US"/>
              <a:t>Trevor</a:t>
            </a:r>
          </a:p>
        </p:txBody>
      </p:sp>
      <p:sp>
        <p:nvSpPr>
          <p:cNvPr id="6" name="Slide Number Placeholder 5">
            <a:extLst>
              <a:ext uri="{FF2B5EF4-FFF2-40B4-BE49-F238E27FC236}">
                <a16:creationId xmlns:a16="http://schemas.microsoft.com/office/drawing/2014/main" id="{44FCB98C-F8D4-4777-A0A8-14007F234395}"/>
              </a:ext>
            </a:extLst>
          </p:cNvPr>
          <p:cNvSpPr>
            <a:spLocks noGrp="1"/>
          </p:cNvSpPr>
          <p:nvPr>
            <p:ph type="sldNum" sz="quarter" idx="12"/>
          </p:nvPr>
        </p:nvSpPr>
        <p:spPr/>
        <p:txBody>
          <a:bodyPr/>
          <a:lstStyle/>
          <a:p>
            <a:r>
              <a:rPr lang="en-US"/>
              <a:t>21</a:t>
            </a:r>
          </a:p>
        </p:txBody>
      </p:sp>
    </p:spTree>
    <p:extLst>
      <p:ext uri="{BB962C8B-B14F-4D97-AF65-F5344CB8AC3E}">
        <p14:creationId xmlns:p14="http://schemas.microsoft.com/office/powerpoint/2010/main" val="3348130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64070-033E-427E-903C-C891E8E09319}"/>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98826656-52E4-4896-AD1F-9BFE2AD397B5}"/>
              </a:ext>
            </a:extLst>
          </p:cNvPr>
          <p:cNvSpPr>
            <a:spLocks noGrp="1"/>
          </p:cNvSpPr>
          <p:nvPr>
            <p:ph idx="1"/>
          </p:nvPr>
        </p:nvSpPr>
        <p:spPr/>
        <p:txBody>
          <a:bodyPr>
            <a:normAutofit/>
          </a:bodyPr>
          <a:lstStyle/>
          <a:p>
            <a:pPr marL="0" indent="0">
              <a:buNone/>
            </a:pPr>
            <a:r>
              <a:rPr lang="en-US" sz="1800" b="0" i="0">
                <a:solidFill>
                  <a:srgbClr val="000000"/>
                </a:solidFill>
                <a:effectLst/>
                <a:latin typeface="Times New Roman" panose="02020603050405020304" pitchFamily="18" charset="0"/>
              </a:rPr>
              <a:t>[1] “Red Feather Solar Furnace 2,” </a:t>
            </a:r>
            <a:r>
              <a:rPr lang="en-US" sz="1800" b="0" i="1">
                <a:solidFill>
                  <a:srgbClr val="000000"/>
                </a:solidFill>
                <a:effectLst/>
                <a:latin typeface="Times New Roman" panose="02020603050405020304" pitchFamily="18" charset="0"/>
              </a:rPr>
              <a:t>Northern Arizona University</a:t>
            </a:r>
            <a:r>
              <a:rPr lang="en-US" sz="1800" b="0" i="0">
                <a:solidFill>
                  <a:srgbClr val="000000"/>
                </a:solidFill>
                <a:effectLst/>
                <a:latin typeface="Times New Roman" panose="02020603050405020304" pitchFamily="18" charset="0"/>
              </a:rPr>
              <a:t>, Jan-2020.</a:t>
            </a:r>
          </a:p>
          <a:p>
            <a:pPr marL="0" indent="0">
              <a:buNone/>
            </a:pPr>
            <a:r>
              <a:rPr lang="en-US" sz="1800">
                <a:cs typeface="Calibri"/>
              </a:rPr>
              <a:t>[2] “Digital Wind Anemometer". [Online]. Available: </a:t>
            </a:r>
            <a:r>
              <a:rPr lang="en-US" sz="1800">
                <a:ea typeface="+mn-lt"/>
                <a:cs typeface="+mn-lt"/>
                <a:hlinkClick r:id="rId2"/>
              </a:rPr>
              <a:t>https://www.walmart.com/ip/Wind-Thermometer-Meter-Outdoors-PEAKMETER-CFM-Fishing-Gauges-Sailing-Backlight-Speed-Data-Anemometer-Air-LCD-Surfing-Weather-Portable-Collection-Hand/984442297?wmlspartner=wmtlabs&amp;adid=22222222222299092587&amp;wmlspartner=wmtlabs&amp;wl0=e&amp;wl1=o&amp;wl2=c&amp;wl3=74904344636201&amp;wl4=pla-4578503890345144&amp;wl5=&amp;wl6=&amp;wl7=&amp;%20wl10=Walmart&amp;wl12=984442297_10001020730&amp;wl14=anemometer&amp;veh=sem</a:t>
            </a:r>
            <a:endParaRPr lang="en-US" sz="1800">
              <a:ea typeface="+mn-lt"/>
              <a:cs typeface="+mn-lt"/>
            </a:endParaRPr>
          </a:p>
          <a:p>
            <a:pPr marL="0" indent="0">
              <a:buNone/>
            </a:pPr>
            <a:r>
              <a:rPr lang="en-US" sz="1800" b="0" i="0">
                <a:solidFill>
                  <a:srgbClr val="000000"/>
                </a:solidFill>
                <a:effectLst/>
                <a:latin typeface="Times New Roman" panose="02020603050405020304" pitchFamily="18" charset="0"/>
              </a:rPr>
              <a:t>[3] F. P. Incropera, T. L. Bergman, D. P. Dewitt, and A. S. Lavine, </a:t>
            </a:r>
            <a:r>
              <a:rPr lang="en-US" sz="1800" b="0" i="1">
                <a:solidFill>
                  <a:srgbClr val="000000"/>
                </a:solidFill>
                <a:effectLst/>
                <a:latin typeface="Times New Roman" panose="02020603050405020304" pitchFamily="18" charset="0"/>
              </a:rPr>
              <a:t>Incroperas Principles of Heat and Mass   Transfer</a:t>
            </a:r>
            <a:r>
              <a:rPr lang="en-US" sz="1800" b="0" i="0">
                <a:solidFill>
                  <a:srgbClr val="000000"/>
                </a:solidFill>
                <a:effectLst/>
                <a:latin typeface="Times New Roman" panose="02020603050405020304" pitchFamily="18" charset="0"/>
              </a:rPr>
              <a:t>. John Wiley &amp; Sons, 2017. </a:t>
            </a:r>
          </a:p>
          <a:p>
            <a:pPr marL="0" indent="0">
              <a:buNone/>
            </a:pPr>
            <a:r>
              <a:rPr lang="en-US" sz="1800">
                <a:solidFill>
                  <a:srgbClr val="000000"/>
                </a:solidFill>
                <a:latin typeface="Times New Roman" panose="02020603050405020304" pitchFamily="18" charset="0"/>
              </a:rPr>
              <a:t>[4] </a:t>
            </a:r>
            <a:r>
              <a:rPr lang="en-US" sz="1800" err="1">
                <a:solidFill>
                  <a:srgbClr val="000000"/>
                </a:solidFill>
                <a:latin typeface="Times New Roman" panose="02020603050405020304" pitchFamily="18" charset="0"/>
              </a:rPr>
              <a:t>Ecohome</a:t>
            </a:r>
            <a:r>
              <a:rPr lang="en-US" sz="1800">
                <a:solidFill>
                  <a:srgbClr val="000000"/>
                </a:solidFill>
                <a:latin typeface="Times New Roman" panose="02020603050405020304" pitchFamily="18" charset="0"/>
              </a:rPr>
              <a:t> Published: Nov. 15, </a:t>
            </a:r>
            <a:r>
              <a:rPr lang="en-US" sz="1800" err="1">
                <a:solidFill>
                  <a:srgbClr val="000000"/>
                </a:solidFill>
                <a:latin typeface="Times New Roman" panose="02020603050405020304" pitchFamily="18" charset="0"/>
              </a:rPr>
              <a:t>Ecohome</a:t>
            </a:r>
            <a:r>
              <a:rPr lang="en-US" sz="1800">
                <a:solidFill>
                  <a:srgbClr val="000000"/>
                </a:solidFill>
                <a:latin typeface="Times New Roman" panose="02020603050405020304" pitchFamily="18" charset="0"/>
              </a:rPr>
              <a:t>, &amp; Reynolds, D. (n.d.). How do thermal batteries work? Retrieved November 09, 2020, from https://www.ecohome.net/guides/2208/thermal-batteries-all-about-storing-solar-heat/</a:t>
            </a:r>
          </a:p>
        </p:txBody>
      </p:sp>
      <p:sp>
        <p:nvSpPr>
          <p:cNvPr id="5" name="Slide Number Placeholder 4">
            <a:extLst>
              <a:ext uri="{FF2B5EF4-FFF2-40B4-BE49-F238E27FC236}">
                <a16:creationId xmlns:a16="http://schemas.microsoft.com/office/drawing/2014/main" id="{B541487A-E6A8-4597-8F2D-CF60CBE5B17F}"/>
              </a:ext>
            </a:extLst>
          </p:cNvPr>
          <p:cNvSpPr>
            <a:spLocks noGrp="1"/>
          </p:cNvSpPr>
          <p:nvPr>
            <p:ph type="sldNum" sz="quarter" idx="12"/>
          </p:nvPr>
        </p:nvSpPr>
        <p:spPr>
          <a:xfrm>
            <a:off x="8610600" y="6356350"/>
            <a:ext cx="2743200" cy="365125"/>
          </a:xfrm>
        </p:spPr>
        <p:txBody>
          <a:bodyPr/>
          <a:lstStyle/>
          <a:p>
            <a:r>
              <a:rPr lang="en-US"/>
              <a:t>22</a:t>
            </a:r>
          </a:p>
        </p:txBody>
      </p:sp>
    </p:spTree>
    <p:extLst>
      <p:ext uri="{BB962C8B-B14F-4D97-AF65-F5344CB8AC3E}">
        <p14:creationId xmlns:p14="http://schemas.microsoft.com/office/powerpoint/2010/main" val="1119663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CF7FA-A82F-42CD-9755-EAE445A43395}"/>
              </a:ext>
            </a:extLst>
          </p:cNvPr>
          <p:cNvSpPr>
            <a:spLocks noGrp="1"/>
          </p:cNvSpPr>
          <p:nvPr>
            <p:ph type="title"/>
          </p:nvPr>
        </p:nvSpPr>
        <p:spPr/>
        <p:txBody>
          <a:bodyPr/>
          <a:lstStyle/>
          <a:p>
            <a:r>
              <a:rPr lang="en-US">
                <a:cs typeface="Calibri Light"/>
              </a:rPr>
              <a:t>Design Requirements </a:t>
            </a:r>
            <a:endParaRPr lang="en-US">
              <a:ea typeface="+mj-lt"/>
              <a:cs typeface="+mj-lt"/>
            </a:endParaRPr>
          </a:p>
        </p:txBody>
      </p:sp>
      <p:sp>
        <p:nvSpPr>
          <p:cNvPr id="3" name="Content Placeholder 2">
            <a:extLst>
              <a:ext uri="{FF2B5EF4-FFF2-40B4-BE49-F238E27FC236}">
                <a16:creationId xmlns:a16="http://schemas.microsoft.com/office/drawing/2014/main" id="{4548D5DD-B943-48DD-BA9C-867B83696EF7}"/>
              </a:ext>
            </a:extLst>
          </p:cNvPr>
          <p:cNvSpPr>
            <a:spLocks noGrp="1"/>
          </p:cNvSpPr>
          <p:nvPr>
            <p:ph idx="1"/>
          </p:nvPr>
        </p:nvSpPr>
        <p:spPr/>
        <p:txBody>
          <a:bodyPr vert="horz" lIns="91440" tIns="45720" rIns="91440" bIns="45720" rtlCol="0" anchor="t">
            <a:normAutofit/>
          </a:bodyPr>
          <a:lstStyle/>
          <a:p>
            <a:pPr>
              <a:lnSpc>
                <a:spcPct val="100000"/>
              </a:lnSpc>
              <a:spcBef>
                <a:spcPts val="0"/>
              </a:spcBef>
            </a:pPr>
            <a:r>
              <a:rPr lang="en-US">
                <a:ea typeface="+mn-lt"/>
                <a:cs typeface="+mn-lt"/>
              </a:rPr>
              <a:t>Primary Engineering Requirements: </a:t>
            </a:r>
          </a:p>
          <a:p>
            <a:pPr lvl="1">
              <a:lnSpc>
                <a:spcPct val="100000"/>
              </a:lnSpc>
              <a:spcBef>
                <a:spcPts val="0"/>
              </a:spcBef>
            </a:pPr>
            <a:r>
              <a:rPr lang="en-US" sz="2800">
                <a:ea typeface="+mn-lt"/>
                <a:cs typeface="+mn-lt"/>
              </a:rPr>
              <a:t>Produce around 1500 watts/day</a:t>
            </a:r>
          </a:p>
          <a:p>
            <a:pPr lvl="2">
              <a:lnSpc>
                <a:spcPct val="100000"/>
              </a:lnSpc>
              <a:spcBef>
                <a:spcPts val="0"/>
              </a:spcBef>
            </a:pPr>
            <a:r>
              <a:rPr lang="en-US" sz="2400">
                <a:ea typeface="+mn-lt"/>
                <a:cs typeface="+mn-lt"/>
              </a:rPr>
              <a:t>Currently used commercial option heat output</a:t>
            </a:r>
          </a:p>
          <a:p>
            <a:pPr lvl="1">
              <a:lnSpc>
                <a:spcPct val="100000"/>
              </a:lnSpc>
              <a:spcBef>
                <a:spcPts val="0"/>
              </a:spcBef>
            </a:pPr>
            <a:r>
              <a:rPr lang="en-US" sz="2800">
                <a:ea typeface="+mn-lt"/>
                <a:cs typeface="+mn-lt"/>
              </a:rPr>
              <a:t>Low Cost: Cost around $400</a:t>
            </a:r>
          </a:p>
          <a:p>
            <a:pPr lvl="2">
              <a:lnSpc>
                <a:spcPct val="100000"/>
              </a:lnSpc>
              <a:spcBef>
                <a:spcPts val="0"/>
              </a:spcBef>
            </a:pPr>
            <a:r>
              <a:rPr lang="en-US" sz="2400">
                <a:ea typeface="+mn-lt"/>
                <a:cs typeface="+mn-lt"/>
              </a:rPr>
              <a:t>Commercial option costs $700-900</a:t>
            </a:r>
          </a:p>
          <a:p>
            <a:pPr>
              <a:lnSpc>
                <a:spcPct val="100000"/>
              </a:lnSpc>
              <a:spcBef>
                <a:spcPts val="0"/>
              </a:spcBef>
            </a:pPr>
            <a:r>
              <a:rPr lang="en-US">
                <a:ea typeface="+mn-lt"/>
                <a:cs typeface="+mn-lt"/>
              </a:rPr>
              <a:t>Secondary Requirements: </a:t>
            </a:r>
          </a:p>
          <a:p>
            <a:pPr lvl="1">
              <a:lnSpc>
                <a:spcPct val="100000"/>
              </a:lnSpc>
              <a:spcBef>
                <a:spcPts val="0"/>
              </a:spcBef>
            </a:pPr>
            <a:r>
              <a:rPr lang="en-US" sz="2800">
                <a:ea typeface="+mn-lt"/>
                <a:cs typeface="+mn-lt"/>
              </a:rPr>
              <a:t>Installable by two people(W&lt;100lbs)</a:t>
            </a:r>
          </a:p>
          <a:p>
            <a:pPr lvl="1">
              <a:lnSpc>
                <a:spcPct val="100000"/>
              </a:lnSpc>
              <a:spcBef>
                <a:spcPts val="0"/>
              </a:spcBef>
            </a:pPr>
            <a:r>
              <a:rPr lang="en-US" sz="2800">
                <a:ea typeface="+mn-lt"/>
                <a:cs typeface="+mn-lt"/>
              </a:rPr>
              <a:t>Durable: plexiglass, wood, and aluminum construction with marine fan and robust solar panel.</a:t>
            </a:r>
          </a:p>
          <a:p>
            <a:pPr lvl="1">
              <a:lnSpc>
                <a:spcPct val="100000"/>
              </a:lnSpc>
              <a:spcBef>
                <a:spcPts val="0"/>
              </a:spcBef>
            </a:pPr>
            <a:r>
              <a:rPr lang="en-US" sz="2800">
                <a:ea typeface="+mn-lt"/>
                <a:cs typeface="+mn-lt"/>
              </a:rPr>
              <a:t>Quiet(dB &lt;40)</a:t>
            </a:r>
          </a:p>
        </p:txBody>
      </p:sp>
      <p:sp>
        <p:nvSpPr>
          <p:cNvPr id="4" name="Footer Placeholder 3">
            <a:extLst>
              <a:ext uri="{FF2B5EF4-FFF2-40B4-BE49-F238E27FC236}">
                <a16:creationId xmlns:a16="http://schemas.microsoft.com/office/drawing/2014/main" id="{E0C523D5-EA47-4C00-BB01-0F48271055BF}"/>
              </a:ext>
            </a:extLst>
          </p:cNvPr>
          <p:cNvSpPr>
            <a:spLocks noGrp="1"/>
          </p:cNvSpPr>
          <p:nvPr>
            <p:ph type="ftr" sz="quarter" idx="11"/>
          </p:nvPr>
        </p:nvSpPr>
        <p:spPr/>
        <p:txBody>
          <a:bodyPr/>
          <a:lstStyle/>
          <a:p>
            <a:r>
              <a:rPr lang="en-US"/>
              <a:t>Leann</a:t>
            </a:r>
          </a:p>
        </p:txBody>
      </p:sp>
      <p:sp>
        <p:nvSpPr>
          <p:cNvPr id="5" name="Slide Number Placeholder 4">
            <a:extLst>
              <a:ext uri="{FF2B5EF4-FFF2-40B4-BE49-F238E27FC236}">
                <a16:creationId xmlns:a16="http://schemas.microsoft.com/office/drawing/2014/main" id="{357CCDF4-D6E8-4C10-A274-42931FDB0AE7}"/>
              </a:ext>
            </a:extLst>
          </p:cNvPr>
          <p:cNvSpPr>
            <a:spLocks noGrp="1"/>
          </p:cNvSpPr>
          <p:nvPr>
            <p:ph type="sldNum" sz="quarter" idx="12"/>
          </p:nvPr>
        </p:nvSpPr>
        <p:spPr/>
        <p:txBody>
          <a:bodyPr/>
          <a:lstStyle/>
          <a:p>
            <a:r>
              <a:rPr lang="en-US"/>
              <a:t>2</a:t>
            </a:r>
          </a:p>
        </p:txBody>
      </p:sp>
    </p:spTree>
    <p:extLst>
      <p:ext uri="{BB962C8B-B14F-4D97-AF65-F5344CB8AC3E}">
        <p14:creationId xmlns:p14="http://schemas.microsoft.com/office/powerpoint/2010/main" val="176031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8455C-83D2-4A3C-8D2A-0D911671D5DE}"/>
              </a:ext>
            </a:extLst>
          </p:cNvPr>
          <p:cNvSpPr>
            <a:spLocks noGrp="1"/>
          </p:cNvSpPr>
          <p:nvPr>
            <p:ph type="title"/>
          </p:nvPr>
        </p:nvSpPr>
        <p:spPr/>
        <p:txBody>
          <a:bodyPr/>
          <a:lstStyle/>
          <a:p>
            <a:r>
              <a:rPr lang="en-US">
                <a:cs typeface="Calibri Light"/>
              </a:rPr>
              <a:t>Design Description</a:t>
            </a:r>
            <a:endParaRPr lang="en-US"/>
          </a:p>
        </p:txBody>
      </p:sp>
      <p:sp>
        <p:nvSpPr>
          <p:cNvPr id="4" name="Footer Placeholder 3">
            <a:extLst>
              <a:ext uri="{FF2B5EF4-FFF2-40B4-BE49-F238E27FC236}">
                <a16:creationId xmlns:a16="http://schemas.microsoft.com/office/drawing/2014/main" id="{7ADDE67B-AA72-4692-B82C-A7AB9DA5B2E1}"/>
              </a:ext>
            </a:extLst>
          </p:cNvPr>
          <p:cNvSpPr>
            <a:spLocks noGrp="1"/>
          </p:cNvSpPr>
          <p:nvPr>
            <p:ph type="ftr" sz="quarter" idx="11"/>
          </p:nvPr>
        </p:nvSpPr>
        <p:spPr/>
        <p:txBody>
          <a:bodyPr/>
          <a:lstStyle/>
          <a:p>
            <a:r>
              <a:rPr lang="en-US"/>
              <a:t>Nathan</a:t>
            </a:r>
          </a:p>
        </p:txBody>
      </p:sp>
      <p:sp>
        <p:nvSpPr>
          <p:cNvPr id="5" name="Slide Number Placeholder 4">
            <a:extLst>
              <a:ext uri="{FF2B5EF4-FFF2-40B4-BE49-F238E27FC236}">
                <a16:creationId xmlns:a16="http://schemas.microsoft.com/office/drawing/2014/main" id="{99BD7BF3-31E1-46D3-8969-255C353429FC}"/>
              </a:ext>
            </a:extLst>
          </p:cNvPr>
          <p:cNvSpPr>
            <a:spLocks noGrp="1"/>
          </p:cNvSpPr>
          <p:nvPr>
            <p:ph type="sldNum" sz="quarter" idx="12"/>
          </p:nvPr>
        </p:nvSpPr>
        <p:spPr/>
        <p:txBody>
          <a:bodyPr/>
          <a:lstStyle/>
          <a:p>
            <a:r>
              <a:rPr lang="en-US"/>
              <a:t>3</a:t>
            </a:r>
          </a:p>
        </p:txBody>
      </p:sp>
      <p:sp>
        <p:nvSpPr>
          <p:cNvPr id="7" name="TextBox 6">
            <a:extLst>
              <a:ext uri="{FF2B5EF4-FFF2-40B4-BE49-F238E27FC236}">
                <a16:creationId xmlns:a16="http://schemas.microsoft.com/office/drawing/2014/main" id="{68F3216F-3C1E-46B3-A54A-C7F80CDA1A5A}"/>
              </a:ext>
            </a:extLst>
          </p:cNvPr>
          <p:cNvSpPr txBox="1"/>
          <p:nvPr/>
        </p:nvSpPr>
        <p:spPr>
          <a:xfrm>
            <a:off x="1712625" y="5404320"/>
            <a:ext cx="3254351" cy="369332"/>
          </a:xfrm>
          <a:prstGeom prst="rect">
            <a:avLst/>
          </a:prstGeom>
          <a:noFill/>
        </p:spPr>
        <p:txBody>
          <a:bodyPr wrap="square" rtlCol="0">
            <a:spAutoFit/>
          </a:bodyPr>
          <a:lstStyle/>
          <a:p>
            <a:r>
              <a:rPr lang="en-US"/>
              <a:t>Figure 2: Solar Furnace Assembly</a:t>
            </a:r>
          </a:p>
        </p:txBody>
      </p:sp>
      <p:sp>
        <p:nvSpPr>
          <p:cNvPr id="9" name="TextBox 8">
            <a:extLst>
              <a:ext uri="{FF2B5EF4-FFF2-40B4-BE49-F238E27FC236}">
                <a16:creationId xmlns:a16="http://schemas.microsoft.com/office/drawing/2014/main" id="{7AD0280B-5992-411A-9B02-C52E3A5EE54D}"/>
              </a:ext>
            </a:extLst>
          </p:cNvPr>
          <p:cNvSpPr txBox="1"/>
          <p:nvPr/>
        </p:nvSpPr>
        <p:spPr>
          <a:xfrm>
            <a:off x="6348644" y="5404948"/>
            <a:ext cx="4760925" cy="369332"/>
          </a:xfrm>
          <a:prstGeom prst="rect">
            <a:avLst/>
          </a:prstGeom>
          <a:noFill/>
        </p:spPr>
        <p:txBody>
          <a:bodyPr wrap="square" rtlCol="0">
            <a:spAutoFit/>
          </a:bodyPr>
          <a:lstStyle/>
          <a:p>
            <a:r>
              <a:rPr lang="en-US"/>
              <a:t>Figure 3: Solar Furnace Assembly Exploded View</a:t>
            </a:r>
          </a:p>
        </p:txBody>
      </p:sp>
      <p:pic>
        <p:nvPicPr>
          <p:cNvPr id="10" name="Picture 10" descr="Diagram, engineering drawing&#10;&#10;Description automatically generated">
            <a:extLst>
              <a:ext uri="{FF2B5EF4-FFF2-40B4-BE49-F238E27FC236}">
                <a16:creationId xmlns:a16="http://schemas.microsoft.com/office/drawing/2014/main" id="{2D5CE231-4C3B-44A2-BC95-B2DA170BD307}"/>
              </a:ext>
            </a:extLst>
          </p:cNvPr>
          <p:cNvPicPr>
            <a:picLocks noChangeAspect="1"/>
          </p:cNvPicPr>
          <p:nvPr/>
        </p:nvPicPr>
        <p:blipFill>
          <a:blip r:embed="rId3"/>
          <a:stretch>
            <a:fillRect/>
          </a:stretch>
        </p:blipFill>
        <p:spPr>
          <a:xfrm>
            <a:off x="836246" y="1863423"/>
            <a:ext cx="5009660" cy="3541461"/>
          </a:xfrm>
          <a:prstGeom prst="rect">
            <a:avLst/>
          </a:prstGeom>
        </p:spPr>
      </p:pic>
      <p:pic>
        <p:nvPicPr>
          <p:cNvPr id="11" name="Picture 12" descr="Diagram&#10;&#10;Description automatically generated">
            <a:extLst>
              <a:ext uri="{FF2B5EF4-FFF2-40B4-BE49-F238E27FC236}">
                <a16:creationId xmlns:a16="http://schemas.microsoft.com/office/drawing/2014/main" id="{1210869C-4039-4D53-ABCE-91FE36D3456A}"/>
              </a:ext>
            </a:extLst>
          </p:cNvPr>
          <p:cNvPicPr>
            <a:picLocks noChangeAspect="1"/>
          </p:cNvPicPr>
          <p:nvPr/>
        </p:nvPicPr>
        <p:blipFill>
          <a:blip r:embed="rId4"/>
          <a:stretch>
            <a:fillRect/>
          </a:stretch>
        </p:blipFill>
        <p:spPr>
          <a:xfrm>
            <a:off x="6189784" y="1862789"/>
            <a:ext cx="5009661" cy="3542729"/>
          </a:xfrm>
          <a:prstGeom prst="rect">
            <a:avLst/>
          </a:prstGeom>
        </p:spPr>
      </p:pic>
    </p:spTree>
    <p:extLst>
      <p:ext uri="{BB962C8B-B14F-4D97-AF65-F5344CB8AC3E}">
        <p14:creationId xmlns:p14="http://schemas.microsoft.com/office/powerpoint/2010/main" val="48187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6AA58-D010-4850-8C3A-179A17BB1A8A}"/>
              </a:ext>
            </a:extLst>
          </p:cNvPr>
          <p:cNvSpPr>
            <a:spLocks noGrp="1"/>
          </p:cNvSpPr>
          <p:nvPr>
            <p:ph type="title"/>
          </p:nvPr>
        </p:nvSpPr>
        <p:spPr/>
        <p:txBody>
          <a:bodyPr/>
          <a:lstStyle/>
          <a:p>
            <a:r>
              <a:rPr lang="en-US">
                <a:cs typeface="Calibri Light"/>
              </a:rPr>
              <a:t>Design Decisions</a:t>
            </a:r>
            <a:endParaRPr lang="en-US"/>
          </a:p>
        </p:txBody>
      </p:sp>
      <p:pic>
        <p:nvPicPr>
          <p:cNvPr id="4" name="Picture 4" descr="A screenshot of a cell phone&#10;&#10;Description automatically generated">
            <a:extLst>
              <a:ext uri="{FF2B5EF4-FFF2-40B4-BE49-F238E27FC236}">
                <a16:creationId xmlns:a16="http://schemas.microsoft.com/office/drawing/2014/main" id="{5939C079-8FCE-4ECD-BE01-A099DA4F5866}"/>
              </a:ext>
            </a:extLst>
          </p:cNvPr>
          <p:cNvPicPr>
            <a:picLocks noChangeAspect="1"/>
          </p:cNvPicPr>
          <p:nvPr/>
        </p:nvPicPr>
        <p:blipFill>
          <a:blip r:embed="rId3"/>
          <a:stretch>
            <a:fillRect/>
          </a:stretch>
        </p:blipFill>
        <p:spPr>
          <a:xfrm>
            <a:off x="835959" y="1481378"/>
            <a:ext cx="8940052" cy="1669008"/>
          </a:xfrm>
          <a:prstGeom prst="rect">
            <a:avLst/>
          </a:prstGeom>
        </p:spPr>
      </p:pic>
      <p:pic>
        <p:nvPicPr>
          <p:cNvPr id="5" name="Picture 5" descr="A picture containing diagram&#10;&#10;Description automatically generated">
            <a:extLst>
              <a:ext uri="{FF2B5EF4-FFF2-40B4-BE49-F238E27FC236}">
                <a16:creationId xmlns:a16="http://schemas.microsoft.com/office/drawing/2014/main" id="{BB884B82-3FF4-4B04-83E4-F5DD52DFC6E3}"/>
              </a:ext>
            </a:extLst>
          </p:cNvPr>
          <p:cNvPicPr>
            <a:picLocks noChangeAspect="1"/>
          </p:cNvPicPr>
          <p:nvPr/>
        </p:nvPicPr>
        <p:blipFill>
          <a:blip r:embed="rId4"/>
          <a:stretch>
            <a:fillRect/>
          </a:stretch>
        </p:blipFill>
        <p:spPr>
          <a:xfrm>
            <a:off x="833469" y="3652482"/>
            <a:ext cx="2429934" cy="2413772"/>
          </a:xfrm>
          <a:prstGeom prst="rect">
            <a:avLst/>
          </a:prstGeom>
        </p:spPr>
      </p:pic>
      <p:pic>
        <p:nvPicPr>
          <p:cNvPr id="6" name="Picture 6" descr="A screen shot of a window&#10;&#10;Description automatically generated">
            <a:extLst>
              <a:ext uri="{FF2B5EF4-FFF2-40B4-BE49-F238E27FC236}">
                <a16:creationId xmlns:a16="http://schemas.microsoft.com/office/drawing/2014/main" id="{6E2157D9-D7BA-48A8-8680-7802916C3C18}"/>
              </a:ext>
            </a:extLst>
          </p:cNvPr>
          <p:cNvPicPr>
            <a:picLocks noChangeAspect="1"/>
          </p:cNvPicPr>
          <p:nvPr/>
        </p:nvPicPr>
        <p:blipFill>
          <a:blip r:embed="rId5"/>
          <a:stretch>
            <a:fillRect/>
          </a:stretch>
        </p:blipFill>
        <p:spPr>
          <a:xfrm>
            <a:off x="5423647" y="3653788"/>
            <a:ext cx="4356847" cy="2419127"/>
          </a:xfrm>
          <a:prstGeom prst="rect">
            <a:avLst/>
          </a:prstGeom>
        </p:spPr>
      </p:pic>
      <p:sp>
        <p:nvSpPr>
          <p:cNvPr id="7" name="TextBox 6">
            <a:extLst>
              <a:ext uri="{FF2B5EF4-FFF2-40B4-BE49-F238E27FC236}">
                <a16:creationId xmlns:a16="http://schemas.microsoft.com/office/drawing/2014/main" id="{886BAE45-290E-4201-9017-8C0383054D84}"/>
              </a:ext>
            </a:extLst>
          </p:cNvPr>
          <p:cNvSpPr txBox="1"/>
          <p:nvPr/>
        </p:nvSpPr>
        <p:spPr>
          <a:xfrm>
            <a:off x="4055534" y="3149600"/>
            <a:ext cx="24976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Table 1: Decision Matrix</a:t>
            </a:r>
          </a:p>
        </p:txBody>
      </p:sp>
      <p:sp>
        <p:nvSpPr>
          <p:cNvPr id="8" name="TextBox 7">
            <a:extLst>
              <a:ext uri="{FF2B5EF4-FFF2-40B4-BE49-F238E27FC236}">
                <a16:creationId xmlns:a16="http://schemas.microsoft.com/office/drawing/2014/main" id="{0E63990B-FCE3-45FA-9422-DA180A2B2498}"/>
              </a:ext>
            </a:extLst>
          </p:cNvPr>
          <p:cNvSpPr txBox="1"/>
          <p:nvPr/>
        </p:nvSpPr>
        <p:spPr>
          <a:xfrm>
            <a:off x="914401" y="6062133"/>
            <a:ext cx="22690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Table 2: Morph Matrix</a:t>
            </a:r>
          </a:p>
        </p:txBody>
      </p:sp>
      <p:sp>
        <p:nvSpPr>
          <p:cNvPr id="9" name="TextBox 8">
            <a:extLst>
              <a:ext uri="{FF2B5EF4-FFF2-40B4-BE49-F238E27FC236}">
                <a16:creationId xmlns:a16="http://schemas.microsoft.com/office/drawing/2014/main" id="{DE4978A7-4E72-4EDC-9D6D-EBE79C4402EE}"/>
              </a:ext>
            </a:extLst>
          </p:cNvPr>
          <p:cNvSpPr txBox="1"/>
          <p:nvPr/>
        </p:nvSpPr>
        <p:spPr>
          <a:xfrm>
            <a:off x="5935134" y="6062132"/>
            <a:ext cx="3335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Figure 4: Top three frame designs </a:t>
            </a:r>
          </a:p>
        </p:txBody>
      </p:sp>
      <p:sp>
        <p:nvSpPr>
          <p:cNvPr id="3" name="Footer Placeholder 2">
            <a:extLst>
              <a:ext uri="{FF2B5EF4-FFF2-40B4-BE49-F238E27FC236}">
                <a16:creationId xmlns:a16="http://schemas.microsoft.com/office/drawing/2014/main" id="{CF2BB223-7966-4D6D-8841-D3BB930D124C}"/>
              </a:ext>
            </a:extLst>
          </p:cNvPr>
          <p:cNvSpPr>
            <a:spLocks noGrp="1"/>
          </p:cNvSpPr>
          <p:nvPr>
            <p:ph type="ftr" sz="quarter" idx="11"/>
          </p:nvPr>
        </p:nvSpPr>
        <p:spPr/>
        <p:txBody>
          <a:bodyPr/>
          <a:lstStyle/>
          <a:p>
            <a:r>
              <a:rPr lang="en-US"/>
              <a:t>Nathan</a:t>
            </a:r>
          </a:p>
        </p:txBody>
      </p:sp>
      <p:sp>
        <p:nvSpPr>
          <p:cNvPr id="10" name="Slide Number Placeholder 9">
            <a:extLst>
              <a:ext uri="{FF2B5EF4-FFF2-40B4-BE49-F238E27FC236}">
                <a16:creationId xmlns:a16="http://schemas.microsoft.com/office/drawing/2014/main" id="{2F95DE91-4B0A-42E9-8A2A-228BC94396B2}"/>
              </a:ext>
            </a:extLst>
          </p:cNvPr>
          <p:cNvSpPr>
            <a:spLocks noGrp="1"/>
          </p:cNvSpPr>
          <p:nvPr>
            <p:ph type="sldNum" sz="quarter" idx="12"/>
          </p:nvPr>
        </p:nvSpPr>
        <p:spPr/>
        <p:txBody>
          <a:bodyPr/>
          <a:lstStyle/>
          <a:p>
            <a:r>
              <a:rPr lang="en-US">
                <a:cs typeface="Calibri"/>
              </a:rPr>
              <a:t>4</a:t>
            </a:r>
          </a:p>
        </p:txBody>
      </p:sp>
    </p:spTree>
    <p:extLst>
      <p:ext uri="{BB962C8B-B14F-4D97-AF65-F5344CB8AC3E}">
        <p14:creationId xmlns:p14="http://schemas.microsoft.com/office/powerpoint/2010/main" val="322785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54704-E0BF-4031-94C5-41CDCBBF1872}"/>
              </a:ext>
            </a:extLst>
          </p:cNvPr>
          <p:cNvSpPr>
            <a:spLocks noGrp="1"/>
          </p:cNvSpPr>
          <p:nvPr>
            <p:ph type="title"/>
          </p:nvPr>
        </p:nvSpPr>
        <p:spPr/>
        <p:txBody>
          <a:bodyPr/>
          <a:lstStyle/>
          <a:p>
            <a:r>
              <a:rPr lang="en-US">
                <a:cs typeface="Calibri Light"/>
              </a:rPr>
              <a:t>Justification of decisions</a:t>
            </a:r>
            <a:endParaRPr lang="en-US"/>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44BC041-6486-49B1-BAD4-85B2B17ADB3A}"/>
                  </a:ext>
                </a:extLst>
              </p:cNvPr>
              <p:cNvSpPr>
                <a:spLocks noGrp="1"/>
              </p:cNvSpPr>
              <p:nvPr>
                <p:ph idx="1"/>
              </p:nvPr>
            </p:nvSpPr>
            <p:spPr/>
            <p:txBody>
              <a:bodyPr vert="horz" lIns="91440" tIns="45720" rIns="91440" bIns="45720" rtlCol="0" anchor="t">
                <a:normAutofit/>
              </a:bodyPr>
              <a:lstStyle/>
              <a:p>
                <a:r>
                  <a:rPr lang="en-US">
                    <a:cs typeface="Calibri"/>
                  </a:rPr>
                  <a:t>Adding fiberglass insulation to the back of the panel </a:t>
                </a:r>
              </a:p>
              <a:p>
                <a:pPr lvl="1"/>
                <a:r>
                  <a:rPr lang="en-US">
                    <a:cs typeface="Calibri"/>
                  </a:rPr>
                  <a:t>Without insulation: </a:t>
                </a:r>
                <a14:m>
                  <m:oMath xmlns:m="http://schemas.openxmlformats.org/officeDocument/2006/math">
                    <m:acc>
                      <m:accPr>
                        <m:chr m:val="̇"/>
                        <m:ctrlPr>
                          <a:rPr lang="en-US" i="1" smtClean="0">
                            <a:latin typeface="Cambria Math" panose="02040503050406030204" pitchFamily="18" charset="0"/>
                            <a:cs typeface="Calibri"/>
                          </a:rPr>
                        </m:ctrlPr>
                      </m:accPr>
                      <m:e>
                        <m:r>
                          <a:rPr lang="en-US" b="0" i="1" smtClean="0">
                            <a:latin typeface="Cambria Math" panose="02040503050406030204" pitchFamily="18" charset="0"/>
                            <a:cs typeface="Calibri"/>
                          </a:rPr>
                          <m:t>𝑄</m:t>
                        </m:r>
                      </m:e>
                    </m:acc>
                    <m:r>
                      <a:rPr lang="en-US" i="1">
                        <a:latin typeface="Cambria Math" panose="02040503050406030204" pitchFamily="18" charset="0"/>
                        <a:ea typeface="Cambria Math" panose="02040503050406030204" pitchFamily="18" charset="0"/>
                        <a:cs typeface="Calibri"/>
                      </a:rPr>
                      <m:t>≈</m:t>
                    </m:r>
                    <m:r>
                      <a:rPr lang="en-US" b="0" i="1" smtClean="0">
                        <a:latin typeface="Cambria Math" panose="02040503050406030204" pitchFamily="18" charset="0"/>
                        <a:ea typeface="Cambria Math" panose="02040503050406030204" pitchFamily="18" charset="0"/>
                        <a:cs typeface="Calibri"/>
                      </a:rPr>
                      <m:t>1</m:t>
                    </m:r>
                    <m:r>
                      <a:rPr lang="en-US" b="0" i="1" smtClean="0">
                        <a:latin typeface="Cambria Math" panose="02040503050406030204" pitchFamily="18" charset="0"/>
                        <a:ea typeface="Cambria Math" panose="02040503050406030204" pitchFamily="18" charset="0"/>
                        <a:cs typeface="Calibri"/>
                      </a:rPr>
                      <m:t>𝑘𝑊</m:t>
                    </m:r>
                  </m:oMath>
                </a14:m>
                <a:endParaRPr lang="en-US">
                  <a:cs typeface="Calibri"/>
                </a:endParaRPr>
              </a:p>
              <a:p>
                <a:pPr lvl="1"/>
                <a:r>
                  <a:rPr lang="en-US">
                    <a:cs typeface="Calibri"/>
                  </a:rPr>
                  <a:t>With insulation: </a:t>
                </a:r>
                <a14:m>
                  <m:oMath xmlns:m="http://schemas.openxmlformats.org/officeDocument/2006/math">
                    <m:acc>
                      <m:accPr>
                        <m:chr m:val="̇"/>
                        <m:ctrlPr>
                          <a:rPr lang="en-US" i="1" smtClean="0">
                            <a:latin typeface="Cambria Math" panose="02040503050406030204" pitchFamily="18" charset="0"/>
                            <a:cs typeface="Calibri"/>
                          </a:rPr>
                        </m:ctrlPr>
                      </m:accPr>
                      <m:e>
                        <m:r>
                          <a:rPr lang="en-US" b="0" i="1" smtClean="0">
                            <a:latin typeface="Cambria Math" panose="02040503050406030204" pitchFamily="18" charset="0"/>
                            <a:cs typeface="Calibri"/>
                          </a:rPr>
                          <m:t>𝑄</m:t>
                        </m:r>
                      </m:e>
                    </m:acc>
                    <m:r>
                      <a:rPr lang="en-US" i="1">
                        <a:latin typeface="Cambria Math" panose="02040503050406030204" pitchFamily="18" charset="0"/>
                        <a:ea typeface="Cambria Math" panose="02040503050406030204" pitchFamily="18" charset="0"/>
                        <a:cs typeface="Calibri"/>
                      </a:rPr>
                      <m:t>≈</m:t>
                    </m:r>
                    <m:r>
                      <a:rPr lang="en-US" b="0" i="1" smtClean="0">
                        <a:latin typeface="Cambria Math" panose="02040503050406030204" pitchFamily="18" charset="0"/>
                        <a:ea typeface="Cambria Math" panose="02040503050406030204" pitchFamily="18" charset="0"/>
                        <a:cs typeface="Calibri"/>
                      </a:rPr>
                      <m:t>.430</m:t>
                    </m:r>
                    <m:r>
                      <a:rPr lang="en-US" b="0" i="1" smtClean="0">
                        <a:latin typeface="Cambria Math" panose="02040503050406030204" pitchFamily="18" charset="0"/>
                        <a:ea typeface="Cambria Math" panose="02040503050406030204" pitchFamily="18" charset="0"/>
                        <a:cs typeface="Calibri"/>
                      </a:rPr>
                      <m:t>𝑘𝑊</m:t>
                    </m:r>
                  </m:oMath>
                </a14:m>
                <a:r>
                  <a:rPr lang="en-US">
                    <a:cs typeface="Calibri"/>
                  </a:rPr>
                  <a:t> </a:t>
                </a:r>
              </a:p>
              <a:p>
                <a:r>
                  <a:rPr lang="en-US">
                    <a:cs typeface="Calibri"/>
                  </a:rPr>
                  <a:t>Plexiglass vs glass</a:t>
                </a:r>
              </a:p>
              <a:p>
                <a:pPr lvl="1"/>
                <a14:m>
                  <m:oMath xmlns:m="http://schemas.openxmlformats.org/officeDocument/2006/math">
                    <m:sSub>
                      <m:sSubPr>
                        <m:ctrlPr>
                          <a:rPr lang="en-US" i="1" smtClean="0">
                            <a:latin typeface="Cambria Math" panose="02040503050406030204" pitchFamily="18" charset="0"/>
                            <a:cs typeface="Calibri"/>
                          </a:rPr>
                        </m:ctrlPr>
                      </m:sSubPr>
                      <m:e>
                        <m:r>
                          <a:rPr lang="en-US" b="0" i="1" smtClean="0">
                            <a:latin typeface="Cambria Math" panose="02040503050406030204" pitchFamily="18" charset="0"/>
                            <a:cs typeface="Calibri"/>
                          </a:rPr>
                          <m:t>𝑘</m:t>
                        </m:r>
                      </m:e>
                      <m:sub>
                        <m:r>
                          <a:rPr lang="en-US" b="0" i="1" smtClean="0">
                            <a:latin typeface="Cambria Math" panose="02040503050406030204" pitchFamily="18" charset="0"/>
                            <a:cs typeface="Calibri"/>
                          </a:rPr>
                          <m:t>𝑔𝑙𝑎𝑠𝑠</m:t>
                        </m:r>
                      </m:sub>
                    </m:sSub>
                    <m:r>
                      <a:rPr lang="en-US" b="0" i="1" smtClean="0">
                        <a:latin typeface="Cambria Math" panose="02040503050406030204" pitchFamily="18" charset="0"/>
                        <a:cs typeface="Calibri"/>
                      </a:rPr>
                      <m:t>=0.8</m:t>
                    </m:r>
                  </m:oMath>
                </a14:m>
                <a:r>
                  <a:rPr lang="en-US">
                    <a:cs typeface="Calibri"/>
                  </a:rPr>
                  <a:t>      </a:t>
                </a:r>
              </a:p>
              <a:p>
                <a:pPr lvl="1"/>
                <a14:m>
                  <m:oMath xmlns:m="http://schemas.openxmlformats.org/officeDocument/2006/math">
                    <m:sSub>
                      <m:sSubPr>
                        <m:ctrlPr>
                          <a:rPr lang="en-US" i="1" smtClean="0">
                            <a:latin typeface="Cambria Math" panose="02040503050406030204" pitchFamily="18" charset="0"/>
                            <a:cs typeface="Calibri"/>
                          </a:rPr>
                        </m:ctrlPr>
                      </m:sSubPr>
                      <m:e>
                        <m:r>
                          <a:rPr lang="en-US" b="0" i="1" smtClean="0">
                            <a:latin typeface="Cambria Math" panose="02040503050406030204" pitchFamily="18" charset="0"/>
                            <a:cs typeface="Calibri"/>
                          </a:rPr>
                          <m:t>𝑘</m:t>
                        </m:r>
                      </m:e>
                      <m:sub>
                        <m:r>
                          <a:rPr lang="en-US" b="0" i="1" smtClean="0">
                            <a:latin typeface="Cambria Math" panose="02040503050406030204" pitchFamily="18" charset="0"/>
                            <a:cs typeface="Calibri"/>
                          </a:rPr>
                          <m:t>𝑎𝑐𝑟𝑦</m:t>
                        </m:r>
                      </m:sub>
                    </m:sSub>
                    <m:r>
                      <a:rPr lang="en-US" b="0" i="1" smtClean="0">
                        <a:latin typeface="Cambria Math" panose="02040503050406030204" pitchFamily="18" charset="0"/>
                        <a:cs typeface="Calibri"/>
                      </a:rPr>
                      <m:t>=0.2</m:t>
                    </m:r>
                  </m:oMath>
                </a14:m>
                <a:endParaRPr lang="en-US">
                  <a:cs typeface="Calibri"/>
                </a:endParaRPr>
              </a:p>
              <a:p>
                <a:pPr lvl="1"/>
                <a14:m>
                  <m:oMath xmlns:m="http://schemas.openxmlformats.org/officeDocument/2006/math">
                    <m:sSub>
                      <m:sSubPr>
                        <m:ctrlPr>
                          <a:rPr lang="el-GR" i="1" smtClean="0">
                            <a:latin typeface="Cambria Math" panose="02040503050406030204" pitchFamily="18" charset="0"/>
                            <a:cs typeface="Times New Roman" panose="02020603050405020304" pitchFamily="18" charset="0"/>
                          </a:rPr>
                        </m:ctrlPr>
                      </m:sSubPr>
                      <m:e>
                        <m:r>
                          <m:rPr>
                            <m:sty m:val="p"/>
                          </m:rPr>
                          <a:rPr lang="el-GR" i="1" smtClean="0">
                            <a:latin typeface="Cambria Math" panose="02040503050406030204" pitchFamily="18" charset="0"/>
                            <a:cs typeface="Times New Roman" panose="02020603050405020304" pitchFamily="18" charset="0"/>
                          </a:rPr>
                          <m:t>ρ</m:t>
                        </m:r>
                      </m:e>
                      <m:sub>
                        <m:r>
                          <a:rPr lang="en-US" b="0" i="1" smtClean="0">
                            <a:latin typeface="Cambria Math" panose="02040503050406030204" pitchFamily="18" charset="0"/>
                            <a:cs typeface="Times New Roman" panose="02020603050405020304" pitchFamily="18" charset="0"/>
                          </a:rPr>
                          <m:t>𝑎𝑐𝑟𝑦</m:t>
                        </m:r>
                      </m:sub>
                    </m:sSub>
                    <m:r>
                      <a:rPr lang="en-US" b="0" i="1" smtClean="0">
                        <a:latin typeface="Cambria Math" panose="02040503050406030204" pitchFamily="18" charset="0"/>
                        <a:cs typeface="Times New Roman" panose="02020603050405020304" pitchFamily="18" charset="0"/>
                      </a:rPr>
                      <m:t>&lt;0.05(5%)</m:t>
                    </m:r>
                  </m:oMath>
                </a14:m>
                <a:endParaRPr lang="en-US">
                  <a:cs typeface="Calibri"/>
                </a:endParaRPr>
              </a:p>
              <a:p>
                <a:r>
                  <a:rPr lang="en-US">
                    <a:cs typeface="Calibri"/>
                  </a:rPr>
                  <a:t>Testing method determination Uncertainty Analysis of using Arduino </a:t>
                </a:r>
              </a:p>
              <a:p>
                <a:pPr lvl="2"/>
                <a:r>
                  <a:rPr lang="en-US">
                    <a:cs typeface="Calibri"/>
                  </a:rPr>
                  <a:t>Voltage uncertainty within 0.09V</a:t>
                </a:r>
              </a:p>
              <a:p>
                <a:pPr lvl="2"/>
                <a:r>
                  <a:rPr lang="en-US">
                    <a:cs typeface="Calibri"/>
                  </a:rPr>
                  <a:t>Temperature </a:t>
                </a:r>
                <a:r>
                  <a:rPr lang="en-US">
                    <a:cs typeface="Calibri"/>
                    <a:sym typeface="Symbol" panose="05050102010706020507" pitchFamily="18" charset="2"/>
                  </a:rPr>
                  <a:t></a:t>
                </a:r>
                <a:r>
                  <a:rPr lang="en-US">
                    <a:cs typeface="Calibri"/>
                  </a:rPr>
                  <a:t> 5</a:t>
                </a:r>
                <a:r>
                  <a:rPr lang="en-US">
                    <a:cs typeface="Calibri"/>
                    <a:sym typeface="Symbol" panose="05050102010706020507" pitchFamily="18" charset="2"/>
                  </a:rPr>
                  <a:t>C</a:t>
                </a:r>
                <a:endParaRPr lang="en-US">
                  <a:cs typeface="Calibri"/>
                </a:endParaRPr>
              </a:p>
            </p:txBody>
          </p:sp>
        </mc:Choice>
        <mc:Fallback>
          <p:sp>
            <p:nvSpPr>
              <p:cNvPr id="3" name="Content Placeholder 2">
                <a:extLst>
                  <a:ext uri="{FF2B5EF4-FFF2-40B4-BE49-F238E27FC236}">
                    <a16:creationId xmlns:a16="http://schemas.microsoft.com/office/drawing/2014/main" id="{C44BC041-6486-49B1-BAD4-85B2B17ADB3A}"/>
                  </a:ext>
                </a:extLst>
              </p:cNvPr>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CF30943B-9D52-46DE-A698-D0574BAF1EB0}"/>
              </a:ext>
            </a:extLst>
          </p:cNvPr>
          <p:cNvSpPr>
            <a:spLocks noGrp="1"/>
          </p:cNvSpPr>
          <p:nvPr>
            <p:ph type="ftr" sz="quarter" idx="11"/>
          </p:nvPr>
        </p:nvSpPr>
        <p:spPr/>
        <p:txBody>
          <a:bodyPr/>
          <a:lstStyle/>
          <a:p>
            <a:r>
              <a:rPr lang="en-US"/>
              <a:t>Trevor</a:t>
            </a:r>
          </a:p>
        </p:txBody>
      </p:sp>
      <p:sp>
        <p:nvSpPr>
          <p:cNvPr id="5" name="Slide Number Placeholder 4">
            <a:extLst>
              <a:ext uri="{FF2B5EF4-FFF2-40B4-BE49-F238E27FC236}">
                <a16:creationId xmlns:a16="http://schemas.microsoft.com/office/drawing/2014/main" id="{5C17C99A-EB1C-4274-A4F2-3FBEACE0B16D}"/>
              </a:ext>
            </a:extLst>
          </p:cNvPr>
          <p:cNvSpPr>
            <a:spLocks noGrp="1"/>
          </p:cNvSpPr>
          <p:nvPr>
            <p:ph type="sldNum" sz="quarter" idx="12"/>
          </p:nvPr>
        </p:nvSpPr>
        <p:spPr/>
        <p:txBody>
          <a:bodyPr/>
          <a:lstStyle/>
          <a:p>
            <a:r>
              <a:rPr lang="en-US"/>
              <a:t>5</a:t>
            </a:r>
            <a:endParaRPr lang="en-US">
              <a:cs typeface="Calibri"/>
            </a:endParaRPr>
          </a:p>
        </p:txBody>
      </p:sp>
    </p:spTree>
    <p:extLst>
      <p:ext uri="{BB962C8B-B14F-4D97-AF65-F5344CB8AC3E}">
        <p14:creationId xmlns:p14="http://schemas.microsoft.com/office/powerpoint/2010/main" val="1272397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54704-E0BF-4031-94C5-41CDCBBF1872}"/>
              </a:ext>
            </a:extLst>
          </p:cNvPr>
          <p:cNvSpPr>
            <a:spLocks noGrp="1"/>
          </p:cNvSpPr>
          <p:nvPr>
            <p:ph type="title"/>
          </p:nvPr>
        </p:nvSpPr>
        <p:spPr/>
        <p:txBody>
          <a:bodyPr/>
          <a:lstStyle/>
          <a:p>
            <a:r>
              <a:rPr lang="en-US">
                <a:cs typeface="Calibri Light"/>
              </a:rPr>
              <a:t>Justification of decisions</a:t>
            </a:r>
            <a:endParaRPr lang="en-US"/>
          </a:p>
        </p:txBody>
      </p:sp>
      <p:sp>
        <p:nvSpPr>
          <p:cNvPr id="3" name="Content Placeholder 2">
            <a:extLst>
              <a:ext uri="{FF2B5EF4-FFF2-40B4-BE49-F238E27FC236}">
                <a16:creationId xmlns:a16="http://schemas.microsoft.com/office/drawing/2014/main" id="{C44BC041-6486-49B1-BAD4-85B2B17ADB3A}"/>
              </a:ext>
            </a:extLst>
          </p:cNvPr>
          <p:cNvSpPr>
            <a:spLocks noGrp="1"/>
          </p:cNvSpPr>
          <p:nvPr>
            <p:ph idx="1"/>
          </p:nvPr>
        </p:nvSpPr>
        <p:spPr/>
        <p:txBody>
          <a:bodyPr vert="horz" lIns="91440" tIns="45720" rIns="91440" bIns="45720" rtlCol="0" anchor="t">
            <a:normAutofit/>
          </a:bodyPr>
          <a:lstStyle/>
          <a:p>
            <a:r>
              <a:rPr lang="en-US">
                <a:cs typeface="Calibri"/>
              </a:rPr>
              <a:t>Bends in the fins</a:t>
            </a:r>
          </a:p>
          <a:p>
            <a:pPr lvl="1"/>
            <a:r>
              <a:rPr lang="en-US">
                <a:cs typeface="Calibri"/>
              </a:rPr>
              <a:t>Triangles = 2 X SA + 4 X effective</a:t>
            </a:r>
          </a:p>
          <a:p>
            <a:pPr lvl="2"/>
            <a:r>
              <a:rPr lang="en-US">
                <a:cs typeface="Calibri"/>
              </a:rPr>
              <a:t>Not used due to extra complexity and material required</a:t>
            </a:r>
          </a:p>
          <a:p>
            <a:pPr lvl="1"/>
            <a:r>
              <a:rPr lang="en-US">
                <a:cs typeface="Calibri"/>
              </a:rPr>
              <a:t>Rectangles = 1.3X S.A. &amp; 2.7X effective.</a:t>
            </a:r>
          </a:p>
          <a:p>
            <a:pPr lvl="2"/>
            <a:r>
              <a:rPr lang="en-US">
                <a:cs typeface="Calibri"/>
              </a:rPr>
              <a:t>Design used in prototype</a:t>
            </a:r>
          </a:p>
          <a:p>
            <a:r>
              <a:rPr lang="en-US">
                <a:cs typeface="Calibri"/>
              </a:rPr>
              <a:t>Fan sizing</a:t>
            </a:r>
          </a:p>
          <a:p>
            <a:pPr lvl="1"/>
            <a:r>
              <a:rPr lang="en-US">
                <a:cs typeface="Calibri"/>
              </a:rPr>
              <a:t>Target fan speed of between 120-150 CFM. </a:t>
            </a:r>
          </a:p>
          <a:p>
            <a:pPr lvl="2"/>
            <a:r>
              <a:rPr lang="en-US">
                <a:cs typeface="Calibri"/>
              </a:rPr>
              <a:t>Optimal </a:t>
            </a:r>
            <a:r>
              <a:rPr lang="en-US">
                <a:latin typeface="Calibri" panose="020F0502020204030204" pitchFamily="34" charset="0"/>
                <a:cs typeface="Calibri"/>
              </a:rPr>
              <a:t>ΔT of ≈ 50 ˚F</a:t>
            </a:r>
            <a:endParaRPr lang="en-US">
              <a:cs typeface="Calibri"/>
            </a:endParaRPr>
          </a:p>
          <a:p>
            <a:r>
              <a:rPr lang="en-US">
                <a:cs typeface="Calibri"/>
              </a:rPr>
              <a:t>Solar panel sizing</a:t>
            </a:r>
          </a:p>
          <a:p>
            <a:pPr lvl="1"/>
            <a:r>
              <a:rPr lang="en-US">
                <a:cs typeface="Calibri"/>
              </a:rPr>
              <a:t>Power = voltage </a:t>
            </a:r>
            <a:r>
              <a:rPr lang="en-US">
                <a:latin typeface="Calibri" panose="020F0502020204030204" pitchFamily="34" charset="0"/>
                <a:cs typeface="Calibri"/>
              </a:rPr>
              <a:t>· Current = 12V * 2.6A = 31.2W</a:t>
            </a:r>
            <a:endParaRPr lang="en-US">
              <a:cs typeface="Calibri"/>
            </a:endParaRPr>
          </a:p>
          <a:p>
            <a:endParaRPr lang="en-US">
              <a:cs typeface="Calibri"/>
            </a:endParaRPr>
          </a:p>
        </p:txBody>
      </p:sp>
      <p:sp>
        <p:nvSpPr>
          <p:cNvPr id="4" name="Footer Placeholder 3">
            <a:extLst>
              <a:ext uri="{FF2B5EF4-FFF2-40B4-BE49-F238E27FC236}">
                <a16:creationId xmlns:a16="http://schemas.microsoft.com/office/drawing/2014/main" id="{CF30943B-9D52-46DE-A698-D0574BAF1EB0}"/>
              </a:ext>
            </a:extLst>
          </p:cNvPr>
          <p:cNvSpPr>
            <a:spLocks noGrp="1"/>
          </p:cNvSpPr>
          <p:nvPr>
            <p:ph type="ftr" sz="quarter" idx="11"/>
          </p:nvPr>
        </p:nvSpPr>
        <p:spPr/>
        <p:txBody>
          <a:bodyPr/>
          <a:lstStyle/>
          <a:p>
            <a:r>
              <a:rPr lang="en-US"/>
              <a:t>Trevor</a:t>
            </a:r>
          </a:p>
        </p:txBody>
      </p:sp>
      <p:sp>
        <p:nvSpPr>
          <p:cNvPr id="5" name="Slide Number Placeholder 4">
            <a:extLst>
              <a:ext uri="{FF2B5EF4-FFF2-40B4-BE49-F238E27FC236}">
                <a16:creationId xmlns:a16="http://schemas.microsoft.com/office/drawing/2014/main" id="{5C17C99A-EB1C-4274-A4F2-3FBEACE0B16D}"/>
              </a:ext>
            </a:extLst>
          </p:cNvPr>
          <p:cNvSpPr>
            <a:spLocks noGrp="1"/>
          </p:cNvSpPr>
          <p:nvPr>
            <p:ph type="sldNum" sz="quarter" idx="12"/>
          </p:nvPr>
        </p:nvSpPr>
        <p:spPr/>
        <p:txBody>
          <a:bodyPr/>
          <a:lstStyle/>
          <a:p>
            <a:r>
              <a:rPr lang="en-US"/>
              <a:t>6</a:t>
            </a:r>
          </a:p>
        </p:txBody>
      </p:sp>
    </p:spTree>
    <p:extLst>
      <p:ext uri="{BB962C8B-B14F-4D97-AF65-F5344CB8AC3E}">
        <p14:creationId xmlns:p14="http://schemas.microsoft.com/office/powerpoint/2010/main" val="3290135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9EF50-6364-4F67-A27C-881018293B16}"/>
              </a:ext>
            </a:extLst>
          </p:cNvPr>
          <p:cNvSpPr>
            <a:spLocks noGrp="1"/>
          </p:cNvSpPr>
          <p:nvPr>
            <p:ph type="title"/>
          </p:nvPr>
        </p:nvSpPr>
        <p:spPr>
          <a:xfrm>
            <a:off x="569011" y="237533"/>
            <a:ext cx="10515600" cy="1325563"/>
          </a:xfrm>
        </p:spPr>
        <p:txBody>
          <a:bodyPr/>
          <a:lstStyle/>
          <a:p>
            <a:r>
              <a:rPr lang="en-US">
                <a:cs typeface="Calibri Light"/>
              </a:rPr>
              <a:t>BOM 3'x6' Model </a:t>
            </a:r>
            <a:endParaRPr lang="en-US"/>
          </a:p>
        </p:txBody>
      </p:sp>
      <p:sp>
        <p:nvSpPr>
          <p:cNvPr id="7" name="Slide Number Placeholder 4">
            <a:extLst>
              <a:ext uri="{FF2B5EF4-FFF2-40B4-BE49-F238E27FC236}">
                <a16:creationId xmlns:a16="http://schemas.microsoft.com/office/drawing/2014/main" id="{E8F60FAA-21FD-4427-A441-C435316FCEAA}"/>
              </a:ext>
            </a:extLst>
          </p:cNvPr>
          <p:cNvSpPr>
            <a:spLocks noGrp="1"/>
          </p:cNvSpPr>
          <p:nvPr>
            <p:ph type="sldNum" sz="quarter" idx="12"/>
          </p:nvPr>
        </p:nvSpPr>
        <p:spPr>
          <a:xfrm>
            <a:off x="8610600" y="6356350"/>
            <a:ext cx="2743200" cy="365125"/>
          </a:xfrm>
        </p:spPr>
        <p:txBody>
          <a:bodyPr/>
          <a:lstStyle/>
          <a:p>
            <a:r>
              <a:rPr lang="en-US"/>
              <a:t>7</a:t>
            </a:r>
          </a:p>
        </p:txBody>
      </p:sp>
      <p:graphicFrame>
        <p:nvGraphicFramePr>
          <p:cNvPr id="14" name="Table 10">
            <a:extLst>
              <a:ext uri="{FF2B5EF4-FFF2-40B4-BE49-F238E27FC236}">
                <a16:creationId xmlns:a16="http://schemas.microsoft.com/office/drawing/2014/main" id="{04B5F32D-A542-4E35-B433-C1F40531FDED}"/>
              </a:ext>
            </a:extLst>
          </p:cNvPr>
          <p:cNvGraphicFramePr>
            <a:graphicFrameLocks/>
          </p:cNvGraphicFramePr>
          <p:nvPr>
            <p:extLst>
              <p:ext uri="{D42A27DB-BD31-4B8C-83A1-F6EECF244321}">
                <p14:modId xmlns:p14="http://schemas.microsoft.com/office/powerpoint/2010/main" val="1095621123"/>
              </p:ext>
            </p:extLst>
          </p:nvPr>
        </p:nvGraphicFramePr>
        <p:xfrm>
          <a:off x="539377" y="1321884"/>
          <a:ext cx="5344629" cy="5064336"/>
        </p:xfrm>
        <a:graphic>
          <a:graphicData uri="http://schemas.openxmlformats.org/drawingml/2006/table">
            <a:tbl>
              <a:tblPr firstRow="1" bandRow="1">
                <a:tableStyleId>{5C22544A-7EE6-4342-B048-85BDC9FD1C3A}</a:tableStyleId>
              </a:tblPr>
              <a:tblGrid>
                <a:gridCol w="3454219">
                  <a:extLst>
                    <a:ext uri="{9D8B030D-6E8A-4147-A177-3AD203B41FA5}">
                      <a16:colId xmlns:a16="http://schemas.microsoft.com/office/drawing/2014/main" val="416849871"/>
                    </a:ext>
                  </a:extLst>
                </a:gridCol>
                <a:gridCol w="773723">
                  <a:extLst>
                    <a:ext uri="{9D8B030D-6E8A-4147-A177-3AD203B41FA5}">
                      <a16:colId xmlns:a16="http://schemas.microsoft.com/office/drawing/2014/main" val="2137989525"/>
                    </a:ext>
                  </a:extLst>
                </a:gridCol>
                <a:gridCol w="1116687">
                  <a:extLst>
                    <a:ext uri="{9D8B030D-6E8A-4147-A177-3AD203B41FA5}">
                      <a16:colId xmlns:a16="http://schemas.microsoft.com/office/drawing/2014/main" val="2112596138"/>
                    </a:ext>
                  </a:extLst>
                </a:gridCol>
              </a:tblGrid>
              <a:tr h="370416">
                <a:tc>
                  <a:txBody>
                    <a:bodyPr/>
                    <a:lstStyle/>
                    <a:p>
                      <a:r>
                        <a:rPr lang="en-US"/>
                        <a:t>Solar Furnace Parts</a:t>
                      </a:r>
                    </a:p>
                  </a:txBody>
                  <a:tcPr/>
                </a:tc>
                <a:tc>
                  <a:txBody>
                    <a:bodyPr/>
                    <a:lstStyle/>
                    <a:p>
                      <a:r>
                        <a:rPr lang="en-US"/>
                        <a:t>Qty </a:t>
                      </a:r>
                    </a:p>
                  </a:txBody>
                  <a:tcPr/>
                </a:tc>
                <a:tc>
                  <a:txBody>
                    <a:bodyPr/>
                    <a:lstStyle/>
                    <a:p>
                      <a:r>
                        <a:rPr lang="en-US"/>
                        <a:t>Price</a:t>
                      </a:r>
                    </a:p>
                  </a:txBody>
                  <a:tcPr/>
                </a:tc>
                <a:extLst>
                  <a:ext uri="{0D108BD9-81ED-4DB2-BD59-A6C34878D82A}">
                    <a16:rowId xmlns:a16="http://schemas.microsoft.com/office/drawing/2014/main" val="3473619908"/>
                  </a:ext>
                </a:extLst>
              </a:tr>
              <a:tr h="277127">
                <a:tc>
                  <a:txBody>
                    <a:bodyPr/>
                    <a:lstStyle/>
                    <a:p>
                      <a:r>
                        <a:rPr lang="en-US" sz="1600"/>
                        <a:t>2”x6”x8’ Dimensional Lumber Board</a:t>
                      </a:r>
                    </a:p>
                  </a:txBody>
                  <a:tcPr/>
                </a:tc>
                <a:tc>
                  <a:txBody>
                    <a:bodyPr/>
                    <a:lstStyle/>
                    <a:p>
                      <a:pPr lvl="0">
                        <a:buNone/>
                      </a:pPr>
                      <a:r>
                        <a:rPr lang="en-US" sz="1600"/>
                        <a:t>3</a:t>
                      </a:r>
                    </a:p>
                  </a:txBody>
                  <a:tcPr/>
                </a:tc>
                <a:tc>
                  <a:txBody>
                    <a:bodyPr/>
                    <a:lstStyle/>
                    <a:p>
                      <a:pPr lvl="0">
                        <a:buNone/>
                      </a:pPr>
                      <a:r>
                        <a:rPr lang="en-US" sz="1600"/>
                        <a:t>$53.76</a:t>
                      </a:r>
                    </a:p>
                  </a:txBody>
                  <a:tcPr/>
                </a:tc>
                <a:extLst>
                  <a:ext uri="{0D108BD9-81ED-4DB2-BD59-A6C34878D82A}">
                    <a16:rowId xmlns:a16="http://schemas.microsoft.com/office/drawing/2014/main" val="3584508695"/>
                  </a:ext>
                </a:extLst>
              </a:tr>
              <a:tr h="277127">
                <a:tc>
                  <a:txBody>
                    <a:bodyPr/>
                    <a:lstStyle/>
                    <a:p>
                      <a:r>
                        <a:rPr lang="en-US" sz="1600"/>
                        <a:t>Plexiglass Panel 0.093”x3’x6’</a:t>
                      </a:r>
                    </a:p>
                  </a:txBody>
                  <a:tcPr/>
                </a:tc>
                <a:tc>
                  <a:txBody>
                    <a:bodyPr/>
                    <a:lstStyle/>
                    <a:p>
                      <a:r>
                        <a:rPr lang="en-US" sz="1600"/>
                        <a:t>1</a:t>
                      </a:r>
                    </a:p>
                  </a:txBody>
                  <a:tcPr/>
                </a:tc>
                <a:tc>
                  <a:txBody>
                    <a:bodyPr/>
                    <a:lstStyle/>
                    <a:p>
                      <a:r>
                        <a:rPr lang="en-US" sz="1600"/>
                        <a:t>$76.40</a:t>
                      </a:r>
                    </a:p>
                  </a:txBody>
                  <a:tcPr/>
                </a:tc>
                <a:extLst>
                  <a:ext uri="{0D108BD9-81ED-4DB2-BD59-A6C34878D82A}">
                    <a16:rowId xmlns:a16="http://schemas.microsoft.com/office/drawing/2014/main" val="2371450636"/>
                  </a:ext>
                </a:extLst>
              </a:tr>
              <a:tr h="277127">
                <a:tc>
                  <a:txBody>
                    <a:bodyPr/>
                    <a:lstStyle/>
                    <a:p>
                      <a:r>
                        <a:rPr lang="en-US" sz="1600"/>
                        <a:t>Plywood Board</a:t>
                      </a:r>
                    </a:p>
                  </a:txBody>
                  <a:tcPr/>
                </a:tc>
                <a:tc>
                  <a:txBody>
                    <a:bodyPr/>
                    <a:lstStyle/>
                    <a:p>
                      <a:r>
                        <a:rPr lang="en-US" sz="1600"/>
                        <a:t>1</a:t>
                      </a:r>
                    </a:p>
                  </a:txBody>
                  <a:tcPr/>
                </a:tc>
                <a:tc>
                  <a:txBody>
                    <a:bodyPr/>
                    <a:lstStyle/>
                    <a:p>
                      <a:r>
                        <a:rPr lang="en-US" sz="1600"/>
                        <a:t>$27.54</a:t>
                      </a:r>
                      <a:endParaRPr lang="en-US"/>
                    </a:p>
                  </a:txBody>
                  <a:tcPr/>
                </a:tc>
                <a:extLst>
                  <a:ext uri="{0D108BD9-81ED-4DB2-BD59-A6C34878D82A}">
                    <a16:rowId xmlns:a16="http://schemas.microsoft.com/office/drawing/2014/main" val="2243584978"/>
                  </a:ext>
                </a:extLst>
              </a:tr>
              <a:tr h="277127">
                <a:tc>
                  <a:txBody>
                    <a:bodyPr/>
                    <a:lstStyle/>
                    <a:p>
                      <a:r>
                        <a:rPr lang="en-US" sz="1600"/>
                        <a:t>High Heat Spray Paint</a:t>
                      </a:r>
                    </a:p>
                  </a:txBody>
                  <a:tcPr/>
                </a:tc>
                <a:tc>
                  <a:txBody>
                    <a:bodyPr/>
                    <a:lstStyle/>
                    <a:p>
                      <a:r>
                        <a:rPr lang="en-US" sz="1600"/>
                        <a:t>6</a:t>
                      </a:r>
                    </a:p>
                  </a:txBody>
                  <a:tcPr/>
                </a:tc>
                <a:tc>
                  <a:txBody>
                    <a:bodyPr/>
                    <a:lstStyle/>
                    <a:p>
                      <a:r>
                        <a:rPr lang="en-US" sz="1600"/>
                        <a:t>$22.32</a:t>
                      </a:r>
                    </a:p>
                  </a:txBody>
                  <a:tcPr/>
                </a:tc>
                <a:extLst>
                  <a:ext uri="{0D108BD9-81ED-4DB2-BD59-A6C34878D82A}">
                    <a16:rowId xmlns:a16="http://schemas.microsoft.com/office/drawing/2014/main" val="1151446075"/>
                  </a:ext>
                </a:extLst>
              </a:tr>
              <a:tr h="277127">
                <a:tc>
                  <a:txBody>
                    <a:bodyPr/>
                    <a:lstStyle/>
                    <a:p>
                      <a:r>
                        <a:rPr lang="en-US" sz="1600"/>
                        <a:t>Insulated Ducting 4” x 12’</a:t>
                      </a:r>
                    </a:p>
                  </a:txBody>
                  <a:tcPr/>
                </a:tc>
                <a:tc>
                  <a:txBody>
                    <a:bodyPr/>
                    <a:lstStyle/>
                    <a:p>
                      <a:r>
                        <a:rPr lang="en-US" sz="1600"/>
                        <a:t>1</a:t>
                      </a:r>
                    </a:p>
                  </a:txBody>
                  <a:tcPr/>
                </a:tc>
                <a:tc>
                  <a:txBody>
                    <a:bodyPr/>
                    <a:lstStyle/>
                    <a:p>
                      <a:r>
                        <a:rPr lang="en-US" sz="1600"/>
                        <a:t>$20.49</a:t>
                      </a:r>
                    </a:p>
                  </a:txBody>
                  <a:tcPr/>
                </a:tc>
                <a:extLst>
                  <a:ext uri="{0D108BD9-81ED-4DB2-BD59-A6C34878D82A}">
                    <a16:rowId xmlns:a16="http://schemas.microsoft.com/office/drawing/2014/main" val="2852477617"/>
                  </a:ext>
                </a:extLst>
              </a:tr>
              <a:tr h="277127">
                <a:tc>
                  <a:txBody>
                    <a:bodyPr/>
                    <a:lstStyle/>
                    <a:p>
                      <a:r>
                        <a:rPr lang="en-US" sz="1600"/>
                        <a:t>Heat Resistant Caulk (10.1 oz)</a:t>
                      </a:r>
                    </a:p>
                  </a:txBody>
                  <a:tcPr/>
                </a:tc>
                <a:tc>
                  <a:txBody>
                    <a:bodyPr/>
                    <a:lstStyle/>
                    <a:p>
                      <a:r>
                        <a:rPr lang="en-US" sz="1600"/>
                        <a:t>1</a:t>
                      </a:r>
                    </a:p>
                  </a:txBody>
                  <a:tcPr/>
                </a:tc>
                <a:tc>
                  <a:txBody>
                    <a:bodyPr/>
                    <a:lstStyle/>
                    <a:p>
                      <a:r>
                        <a:rPr lang="en-US" sz="1600"/>
                        <a:t>$14.18</a:t>
                      </a:r>
                    </a:p>
                  </a:txBody>
                  <a:tcPr/>
                </a:tc>
                <a:extLst>
                  <a:ext uri="{0D108BD9-81ED-4DB2-BD59-A6C34878D82A}">
                    <a16:rowId xmlns:a16="http://schemas.microsoft.com/office/drawing/2014/main" val="1496266711"/>
                  </a:ext>
                </a:extLst>
              </a:tr>
              <a:tr h="277127">
                <a:tc>
                  <a:txBody>
                    <a:bodyPr/>
                    <a:lstStyle/>
                    <a:p>
                      <a:r>
                        <a:rPr lang="en-US" sz="1600"/>
                        <a:t>Plain Aluminum Sheet 3’x3’</a:t>
                      </a:r>
                    </a:p>
                  </a:txBody>
                  <a:tcPr/>
                </a:tc>
                <a:tc>
                  <a:txBody>
                    <a:bodyPr/>
                    <a:lstStyle/>
                    <a:p>
                      <a:r>
                        <a:rPr lang="en-US" sz="1600"/>
                        <a:t>4</a:t>
                      </a:r>
                    </a:p>
                  </a:txBody>
                  <a:tcPr/>
                </a:tc>
                <a:tc>
                  <a:txBody>
                    <a:bodyPr/>
                    <a:lstStyle/>
                    <a:p>
                      <a:r>
                        <a:rPr lang="en-US" sz="1600"/>
                        <a:t>$95.99</a:t>
                      </a:r>
                    </a:p>
                  </a:txBody>
                  <a:tcPr/>
                </a:tc>
                <a:extLst>
                  <a:ext uri="{0D108BD9-81ED-4DB2-BD59-A6C34878D82A}">
                    <a16:rowId xmlns:a16="http://schemas.microsoft.com/office/drawing/2014/main" val="2000465014"/>
                  </a:ext>
                </a:extLst>
              </a:tr>
              <a:tr h="277127">
                <a:tc>
                  <a:txBody>
                    <a:bodyPr/>
                    <a:lstStyle/>
                    <a:p>
                      <a:r>
                        <a:rPr lang="en-US" sz="1600" b="0" i="0" u="none" strike="noStrike" noProof="0">
                          <a:latin typeface="Calibri"/>
                        </a:rPr>
                        <a:t>50-Watt Polycrystalline Solar</a:t>
                      </a:r>
                    </a:p>
                  </a:txBody>
                  <a:tcPr/>
                </a:tc>
                <a:tc>
                  <a:txBody>
                    <a:bodyPr/>
                    <a:lstStyle/>
                    <a:p>
                      <a:r>
                        <a:rPr lang="en-US" sz="1600"/>
                        <a:t>1</a:t>
                      </a:r>
                    </a:p>
                  </a:txBody>
                  <a:tcPr/>
                </a:tc>
                <a:tc>
                  <a:txBody>
                    <a:bodyPr/>
                    <a:lstStyle/>
                    <a:p>
                      <a:r>
                        <a:rPr lang="en-US" sz="1600"/>
                        <a:t>$54.45</a:t>
                      </a:r>
                    </a:p>
                  </a:txBody>
                  <a:tcPr/>
                </a:tc>
                <a:extLst>
                  <a:ext uri="{0D108BD9-81ED-4DB2-BD59-A6C34878D82A}">
                    <a16:rowId xmlns:a16="http://schemas.microsoft.com/office/drawing/2014/main" val="3715551017"/>
                  </a:ext>
                </a:extLst>
              </a:tr>
              <a:tr h="277127">
                <a:tc>
                  <a:txBody>
                    <a:bodyPr/>
                    <a:lstStyle/>
                    <a:p>
                      <a:pPr lvl="0">
                        <a:buNone/>
                      </a:pPr>
                      <a:r>
                        <a:rPr lang="en-US" sz="1600" b="0" i="0" u="none" strike="noStrike" noProof="0">
                          <a:latin typeface="Calibri"/>
                        </a:rPr>
                        <a:t>Fan (Atwood Turbo 3000 12V)</a:t>
                      </a:r>
                    </a:p>
                  </a:txBody>
                  <a:tcPr/>
                </a:tc>
                <a:tc>
                  <a:txBody>
                    <a:bodyPr/>
                    <a:lstStyle/>
                    <a:p>
                      <a:pPr lvl="0">
                        <a:buNone/>
                      </a:pPr>
                      <a:r>
                        <a:rPr lang="en-US" sz="1600"/>
                        <a:t>1</a:t>
                      </a:r>
                    </a:p>
                  </a:txBody>
                  <a:tcPr/>
                </a:tc>
                <a:tc>
                  <a:txBody>
                    <a:bodyPr/>
                    <a:lstStyle/>
                    <a:p>
                      <a:pPr lvl="0">
                        <a:buNone/>
                      </a:pPr>
                      <a:r>
                        <a:rPr lang="en-US" sz="1600"/>
                        <a:t>$32.16</a:t>
                      </a:r>
                    </a:p>
                  </a:txBody>
                  <a:tcPr/>
                </a:tc>
                <a:extLst>
                  <a:ext uri="{0D108BD9-81ED-4DB2-BD59-A6C34878D82A}">
                    <a16:rowId xmlns:a16="http://schemas.microsoft.com/office/drawing/2014/main" val="2581625650"/>
                  </a:ext>
                </a:extLst>
              </a:tr>
              <a:tr h="277127">
                <a:tc>
                  <a:txBody>
                    <a:bodyPr/>
                    <a:lstStyle/>
                    <a:p>
                      <a:pPr lvl="0">
                        <a:buNone/>
                      </a:pPr>
                      <a:r>
                        <a:rPr lang="en-US" sz="1600" b="0" i="0" u="none" strike="noStrike" noProof="0">
                          <a:latin typeface="Calibri"/>
                        </a:rPr>
                        <a:t>Solar Charge Controller</a:t>
                      </a:r>
                    </a:p>
                  </a:txBody>
                  <a:tcPr/>
                </a:tc>
                <a:tc>
                  <a:txBody>
                    <a:bodyPr/>
                    <a:lstStyle/>
                    <a:p>
                      <a:pPr lvl="0">
                        <a:buNone/>
                      </a:pPr>
                      <a:r>
                        <a:rPr lang="en-US" sz="1600"/>
                        <a:t>1</a:t>
                      </a:r>
                    </a:p>
                  </a:txBody>
                  <a:tcPr/>
                </a:tc>
                <a:tc>
                  <a:txBody>
                    <a:bodyPr/>
                    <a:lstStyle/>
                    <a:p>
                      <a:pPr lvl="0">
                        <a:buNone/>
                      </a:pPr>
                      <a:r>
                        <a:rPr lang="en-US" sz="1600"/>
                        <a:t>$14.99</a:t>
                      </a:r>
                    </a:p>
                  </a:txBody>
                  <a:tcPr/>
                </a:tc>
                <a:extLst>
                  <a:ext uri="{0D108BD9-81ED-4DB2-BD59-A6C34878D82A}">
                    <a16:rowId xmlns:a16="http://schemas.microsoft.com/office/drawing/2014/main" val="1586206559"/>
                  </a:ext>
                </a:extLst>
              </a:tr>
              <a:tr h="277127">
                <a:tc>
                  <a:txBody>
                    <a:bodyPr/>
                    <a:lstStyle/>
                    <a:p>
                      <a:pPr lvl="0">
                        <a:buNone/>
                      </a:pPr>
                      <a:r>
                        <a:rPr lang="en-US" sz="1600" b="0" i="0" u="none" strike="noStrike" noProof="0">
                          <a:latin typeface="Calibri"/>
                        </a:rPr>
                        <a:t>Temperature Controller Module</a:t>
                      </a:r>
                    </a:p>
                  </a:txBody>
                  <a:tcPr/>
                </a:tc>
                <a:tc>
                  <a:txBody>
                    <a:bodyPr/>
                    <a:lstStyle/>
                    <a:p>
                      <a:pPr lvl="0">
                        <a:buNone/>
                      </a:pPr>
                      <a:r>
                        <a:rPr lang="en-US" sz="1600"/>
                        <a:t>1</a:t>
                      </a:r>
                    </a:p>
                  </a:txBody>
                  <a:tcPr/>
                </a:tc>
                <a:tc>
                  <a:txBody>
                    <a:bodyPr/>
                    <a:lstStyle/>
                    <a:p>
                      <a:pPr lvl="0">
                        <a:buNone/>
                      </a:pPr>
                      <a:r>
                        <a:rPr lang="en-US" sz="1600"/>
                        <a:t>$8.99</a:t>
                      </a:r>
                    </a:p>
                  </a:txBody>
                  <a:tcPr/>
                </a:tc>
                <a:extLst>
                  <a:ext uri="{0D108BD9-81ED-4DB2-BD59-A6C34878D82A}">
                    <a16:rowId xmlns:a16="http://schemas.microsoft.com/office/drawing/2014/main" val="217133669"/>
                  </a:ext>
                </a:extLst>
              </a:tr>
              <a:tr h="277127">
                <a:tc>
                  <a:txBody>
                    <a:bodyPr/>
                    <a:lstStyle/>
                    <a:p>
                      <a:pPr lvl="0">
                        <a:buNone/>
                      </a:pPr>
                      <a:r>
                        <a:rPr lang="en-US" sz="1600" b="0" i="0" u="none" strike="noStrike" noProof="0">
                          <a:latin typeface="Calibri"/>
                        </a:rPr>
                        <a:t>Two Pin Switch</a:t>
                      </a:r>
                    </a:p>
                  </a:txBody>
                  <a:tcPr/>
                </a:tc>
                <a:tc>
                  <a:txBody>
                    <a:bodyPr/>
                    <a:lstStyle/>
                    <a:p>
                      <a:pPr lvl="0">
                        <a:buNone/>
                      </a:pPr>
                      <a:r>
                        <a:rPr lang="en-US" sz="1600"/>
                        <a:t>1</a:t>
                      </a:r>
                    </a:p>
                  </a:txBody>
                  <a:tcPr/>
                </a:tc>
                <a:tc>
                  <a:txBody>
                    <a:bodyPr/>
                    <a:lstStyle/>
                    <a:p>
                      <a:pPr lvl="0">
                        <a:buNone/>
                      </a:pPr>
                      <a:r>
                        <a:rPr lang="en-US" sz="1600"/>
                        <a:t>$6.99</a:t>
                      </a:r>
                    </a:p>
                  </a:txBody>
                  <a:tcPr/>
                </a:tc>
                <a:extLst>
                  <a:ext uri="{0D108BD9-81ED-4DB2-BD59-A6C34878D82A}">
                    <a16:rowId xmlns:a16="http://schemas.microsoft.com/office/drawing/2014/main" val="1952020495"/>
                  </a:ext>
                </a:extLst>
              </a:tr>
              <a:tr h="277127">
                <a:tc>
                  <a:txBody>
                    <a:bodyPr/>
                    <a:lstStyle/>
                    <a:p>
                      <a:pPr lvl="0">
                        <a:buNone/>
                      </a:pPr>
                      <a:r>
                        <a:rPr lang="en-US" sz="1600" b="0" i="0" u="none" strike="noStrike" noProof="0">
                          <a:latin typeface="Calibri"/>
                        </a:rPr>
                        <a:t>Fiberglass Insulation</a:t>
                      </a:r>
                    </a:p>
                  </a:txBody>
                  <a:tcPr/>
                </a:tc>
                <a:tc>
                  <a:txBody>
                    <a:bodyPr/>
                    <a:lstStyle/>
                    <a:p>
                      <a:pPr lvl="0">
                        <a:buNone/>
                      </a:pPr>
                      <a:r>
                        <a:rPr lang="en-US" sz="1600"/>
                        <a:t>1</a:t>
                      </a:r>
                    </a:p>
                  </a:txBody>
                  <a:tcPr/>
                </a:tc>
                <a:tc>
                  <a:txBody>
                    <a:bodyPr/>
                    <a:lstStyle/>
                    <a:p>
                      <a:pPr lvl="0">
                        <a:buNone/>
                      </a:pPr>
                      <a:r>
                        <a:rPr lang="en-US" sz="1600"/>
                        <a:t>$4.99</a:t>
                      </a:r>
                    </a:p>
                  </a:txBody>
                  <a:tcPr/>
                </a:tc>
                <a:extLst>
                  <a:ext uri="{0D108BD9-81ED-4DB2-BD59-A6C34878D82A}">
                    <a16:rowId xmlns:a16="http://schemas.microsoft.com/office/drawing/2014/main" val="688643644"/>
                  </a:ext>
                </a:extLst>
              </a:tr>
              <a:tr h="277127">
                <a:tc>
                  <a:txBody>
                    <a:bodyPr/>
                    <a:lstStyle/>
                    <a:p>
                      <a:pPr lvl="0">
                        <a:buNone/>
                      </a:pPr>
                      <a:endParaRPr lang="en-US" sz="1600" b="0" i="0" u="none" strike="noStrike" noProof="0">
                        <a:latin typeface="Calibri"/>
                      </a:endParaRPr>
                    </a:p>
                  </a:txBody>
                  <a:tcPr/>
                </a:tc>
                <a:tc>
                  <a:txBody>
                    <a:bodyPr/>
                    <a:lstStyle/>
                    <a:p>
                      <a:pPr lvl="0">
                        <a:buNone/>
                      </a:pPr>
                      <a:endParaRPr lang="en-US" sz="1600"/>
                    </a:p>
                  </a:txBody>
                  <a:tcPr/>
                </a:tc>
                <a:tc>
                  <a:txBody>
                    <a:bodyPr/>
                    <a:lstStyle/>
                    <a:p>
                      <a:pPr lvl="0">
                        <a:buNone/>
                      </a:pPr>
                      <a:r>
                        <a:rPr lang="en-US" sz="1600"/>
                        <a:t>$438.34</a:t>
                      </a:r>
                    </a:p>
                  </a:txBody>
                  <a:tcPr/>
                </a:tc>
                <a:extLst>
                  <a:ext uri="{0D108BD9-81ED-4DB2-BD59-A6C34878D82A}">
                    <a16:rowId xmlns:a16="http://schemas.microsoft.com/office/drawing/2014/main" val="3464061991"/>
                  </a:ext>
                </a:extLst>
              </a:tr>
            </a:tbl>
          </a:graphicData>
        </a:graphic>
      </p:graphicFrame>
      <p:graphicFrame>
        <p:nvGraphicFramePr>
          <p:cNvPr id="12" name="Table 10">
            <a:extLst>
              <a:ext uri="{FF2B5EF4-FFF2-40B4-BE49-F238E27FC236}">
                <a16:creationId xmlns:a16="http://schemas.microsoft.com/office/drawing/2014/main" id="{A000A5CF-8CB7-4955-87A0-92FEE4765D1B}"/>
              </a:ext>
            </a:extLst>
          </p:cNvPr>
          <p:cNvGraphicFramePr>
            <a:graphicFrameLocks/>
          </p:cNvGraphicFramePr>
          <p:nvPr>
            <p:extLst>
              <p:ext uri="{D42A27DB-BD31-4B8C-83A1-F6EECF244321}">
                <p14:modId xmlns:p14="http://schemas.microsoft.com/office/powerpoint/2010/main" val="3028592766"/>
              </p:ext>
            </p:extLst>
          </p:nvPr>
        </p:nvGraphicFramePr>
        <p:xfrm>
          <a:off x="6299527" y="1330351"/>
          <a:ext cx="5344629" cy="1706880"/>
        </p:xfrm>
        <a:graphic>
          <a:graphicData uri="http://schemas.openxmlformats.org/drawingml/2006/table">
            <a:tbl>
              <a:tblPr firstRow="1" bandRow="1">
                <a:tableStyleId>{5C22544A-7EE6-4342-B048-85BDC9FD1C3A}</a:tableStyleId>
              </a:tblPr>
              <a:tblGrid>
                <a:gridCol w="3454219">
                  <a:extLst>
                    <a:ext uri="{9D8B030D-6E8A-4147-A177-3AD203B41FA5}">
                      <a16:colId xmlns:a16="http://schemas.microsoft.com/office/drawing/2014/main" val="416849871"/>
                    </a:ext>
                  </a:extLst>
                </a:gridCol>
                <a:gridCol w="773723">
                  <a:extLst>
                    <a:ext uri="{9D8B030D-6E8A-4147-A177-3AD203B41FA5}">
                      <a16:colId xmlns:a16="http://schemas.microsoft.com/office/drawing/2014/main" val="2137989525"/>
                    </a:ext>
                  </a:extLst>
                </a:gridCol>
                <a:gridCol w="1116687">
                  <a:extLst>
                    <a:ext uri="{9D8B030D-6E8A-4147-A177-3AD203B41FA5}">
                      <a16:colId xmlns:a16="http://schemas.microsoft.com/office/drawing/2014/main" val="2112596138"/>
                    </a:ext>
                  </a:extLst>
                </a:gridCol>
              </a:tblGrid>
              <a:tr h="287959">
                <a:tc>
                  <a:txBody>
                    <a:bodyPr/>
                    <a:lstStyle/>
                    <a:p>
                      <a:r>
                        <a:rPr lang="en-US"/>
                        <a:t>Testing Equipment</a:t>
                      </a:r>
                    </a:p>
                  </a:txBody>
                  <a:tcPr/>
                </a:tc>
                <a:tc>
                  <a:txBody>
                    <a:bodyPr/>
                    <a:lstStyle/>
                    <a:p>
                      <a:r>
                        <a:rPr lang="en-US"/>
                        <a:t>Qty </a:t>
                      </a:r>
                    </a:p>
                  </a:txBody>
                  <a:tcPr/>
                </a:tc>
                <a:tc>
                  <a:txBody>
                    <a:bodyPr/>
                    <a:lstStyle/>
                    <a:p>
                      <a:r>
                        <a:rPr lang="en-US"/>
                        <a:t>Price</a:t>
                      </a:r>
                    </a:p>
                  </a:txBody>
                  <a:tcPr/>
                </a:tc>
                <a:extLst>
                  <a:ext uri="{0D108BD9-81ED-4DB2-BD59-A6C34878D82A}">
                    <a16:rowId xmlns:a16="http://schemas.microsoft.com/office/drawing/2014/main" val="3473619908"/>
                  </a:ext>
                </a:extLst>
              </a:tr>
              <a:tr h="277127">
                <a:tc>
                  <a:txBody>
                    <a:bodyPr/>
                    <a:lstStyle/>
                    <a:p>
                      <a:r>
                        <a:rPr lang="en-US" sz="1600"/>
                        <a:t>MAX6675 Thermocouple </a:t>
                      </a:r>
                    </a:p>
                  </a:txBody>
                  <a:tcPr/>
                </a:tc>
                <a:tc>
                  <a:txBody>
                    <a:bodyPr/>
                    <a:lstStyle/>
                    <a:p>
                      <a:pPr lvl="0">
                        <a:buNone/>
                      </a:pPr>
                      <a:r>
                        <a:rPr lang="en-US" sz="1600"/>
                        <a:t>1</a:t>
                      </a:r>
                    </a:p>
                  </a:txBody>
                  <a:tcPr/>
                </a:tc>
                <a:tc>
                  <a:txBody>
                    <a:bodyPr/>
                    <a:lstStyle/>
                    <a:p>
                      <a:pPr lvl="0">
                        <a:buNone/>
                      </a:pPr>
                      <a:r>
                        <a:rPr lang="en-US" sz="1600"/>
                        <a:t>$8.29</a:t>
                      </a:r>
                    </a:p>
                  </a:txBody>
                  <a:tcPr/>
                </a:tc>
                <a:extLst>
                  <a:ext uri="{0D108BD9-81ED-4DB2-BD59-A6C34878D82A}">
                    <a16:rowId xmlns:a16="http://schemas.microsoft.com/office/drawing/2014/main" val="3584508695"/>
                  </a:ext>
                </a:extLst>
              </a:tr>
              <a:tr h="277127">
                <a:tc>
                  <a:txBody>
                    <a:bodyPr/>
                    <a:lstStyle/>
                    <a:p>
                      <a:r>
                        <a:rPr lang="en-US" sz="1600"/>
                        <a:t>Arduino Starter Kit</a:t>
                      </a:r>
                    </a:p>
                  </a:txBody>
                  <a:tcPr/>
                </a:tc>
                <a:tc>
                  <a:txBody>
                    <a:bodyPr/>
                    <a:lstStyle/>
                    <a:p>
                      <a:pPr lvl="0">
                        <a:buNone/>
                      </a:pPr>
                      <a:r>
                        <a:rPr lang="en-US" sz="1600"/>
                        <a:t>1</a:t>
                      </a:r>
                    </a:p>
                  </a:txBody>
                  <a:tcPr/>
                </a:tc>
                <a:tc>
                  <a:txBody>
                    <a:bodyPr/>
                    <a:lstStyle/>
                    <a:p>
                      <a:pPr lvl="0">
                        <a:buNone/>
                      </a:pPr>
                      <a:r>
                        <a:rPr lang="en-US" sz="1600"/>
                        <a:t>$85.90</a:t>
                      </a:r>
                    </a:p>
                  </a:txBody>
                  <a:tcPr/>
                </a:tc>
                <a:extLst>
                  <a:ext uri="{0D108BD9-81ED-4DB2-BD59-A6C34878D82A}">
                    <a16:rowId xmlns:a16="http://schemas.microsoft.com/office/drawing/2014/main" val="3580838543"/>
                  </a:ext>
                </a:extLst>
              </a:tr>
              <a:tr h="277127">
                <a:tc>
                  <a:txBody>
                    <a:bodyPr/>
                    <a:lstStyle/>
                    <a:p>
                      <a:r>
                        <a:rPr lang="en-US" sz="1600"/>
                        <a:t>Anemometer</a:t>
                      </a:r>
                    </a:p>
                  </a:txBody>
                  <a:tcPr/>
                </a:tc>
                <a:tc>
                  <a:txBody>
                    <a:bodyPr/>
                    <a:lstStyle/>
                    <a:p>
                      <a:r>
                        <a:rPr lang="en-US" sz="1600"/>
                        <a:t>1</a:t>
                      </a:r>
                    </a:p>
                  </a:txBody>
                  <a:tcPr/>
                </a:tc>
                <a:tc>
                  <a:txBody>
                    <a:bodyPr/>
                    <a:lstStyle/>
                    <a:p>
                      <a:r>
                        <a:rPr lang="en-US" sz="1600"/>
                        <a:t>$29.99</a:t>
                      </a:r>
                    </a:p>
                  </a:txBody>
                  <a:tcPr/>
                </a:tc>
                <a:extLst>
                  <a:ext uri="{0D108BD9-81ED-4DB2-BD59-A6C34878D82A}">
                    <a16:rowId xmlns:a16="http://schemas.microsoft.com/office/drawing/2014/main" val="2371450636"/>
                  </a:ext>
                </a:extLst>
              </a:tr>
              <a:tr h="277127">
                <a:tc>
                  <a:txBody>
                    <a:bodyPr/>
                    <a:lstStyle/>
                    <a:p>
                      <a:pPr lvl="0">
                        <a:buNone/>
                      </a:pPr>
                      <a:endParaRPr lang="en-US" sz="1600" b="0" i="0" u="none" strike="noStrike" noProof="0">
                        <a:latin typeface="Calibri"/>
                      </a:endParaRPr>
                    </a:p>
                  </a:txBody>
                  <a:tcPr/>
                </a:tc>
                <a:tc>
                  <a:txBody>
                    <a:bodyPr/>
                    <a:lstStyle/>
                    <a:p>
                      <a:pPr lvl="0">
                        <a:buNone/>
                      </a:pPr>
                      <a:endParaRPr lang="en-US" sz="1600"/>
                    </a:p>
                  </a:txBody>
                  <a:tcPr/>
                </a:tc>
                <a:tc>
                  <a:txBody>
                    <a:bodyPr/>
                    <a:lstStyle/>
                    <a:p>
                      <a:pPr lvl="0">
                        <a:buNone/>
                      </a:pPr>
                      <a:r>
                        <a:rPr lang="en-US" sz="1600"/>
                        <a:t>$124.18</a:t>
                      </a:r>
                    </a:p>
                  </a:txBody>
                  <a:tcPr/>
                </a:tc>
                <a:extLst>
                  <a:ext uri="{0D108BD9-81ED-4DB2-BD59-A6C34878D82A}">
                    <a16:rowId xmlns:a16="http://schemas.microsoft.com/office/drawing/2014/main" val="3464061991"/>
                  </a:ext>
                </a:extLst>
              </a:tr>
            </a:tbl>
          </a:graphicData>
        </a:graphic>
      </p:graphicFrame>
      <p:sp>
        <p:nvSpPr>
          <p:cNvPr id="3" name="Rectangle 2">
            <a:extLst>
              <a:ext uri="{FF2B5EF4-FFF2-40B4-BE49-F238E27FC236}">
                <a16:creationId xmlns:a16="http://schemas.microsoft.com/office/drawing/2014/main" id="{95FDBD76-EFE9-47D1-B477-ADB46EF49D92}"/>
              </a:ext>
            </a:extLst>
          </p:cNvPr>
          <p:cNvSpPr/>
          <p:nvPr/>
        </p:nvSpPr>
        <p:spPr>
          <a:xfrm>
            <a:off x="6295884" y="3375019"/>
            <a:ext cx="5154424" cy="1261884"/>
          </a:xfrm>
          <a:prstGeom prst="rect">
            <a:avLst/>
          </a:prstGeom>
        </p:spPr>
        <p:txBody>
          <a:bodyPr wrap="none" lIns="91440" tIns="45720" rIns="91440" bIns="45720" anchor="t">
            <a:spAutoFit/>
          </a:bodyPr>
          <a:lstStyle/>
          <a:p>
            <a:pPr marL="228600" indent="-228600">
              <a:buFont typeface="Arial" panose="020B0604020202020204" pitchFamily="34" charset="0"/>
              <a:buChar char="•"/>
            </a:pPr>
            <a:r>
              <a:rPr lang="en-US" sz="2800">
                <a:ea typeface="+mn-lt"/>
                <a:cs typeface="+mn-lt"/>
              </a:rPr>
              <a:t>Price for 100 units: $384.04/unit</a:t>
            </a:r>
          </a:p>
          <a:p>
            <a:pPr marL="685800" lvl="2" indent="-228600">
              <a:buFont typeface="Arial" panose="020B0604020202020204" pitchFamily="34" charset="0"/>
              <a:buChar char="•"/>
            </a:pPr>
            <a:r>
              <a:rPr lang="en-US" sz="2400">
                <a:ea typeface="+mn-lt"/>
                <a:cs typeface="+mn-lt"/>
              </a:rPr>
              <a:t>Requirement: $400</a:t>
            </a:r>
          </a:p>
          <a:p>
            <a:pPr marL="685800" lvl="2" indent="-228600">
              <a:buFont typeface="Arial" panose="020B0604020202020204" pitchFamily="34" charset="0"/>
              <a:buChar char="•"/>
            </a:pPr>
            <a:r>
              <a:rPr lang="en-US" sz="2400">
                <a:ea typeface="+mn-lt"/>
                <a:cs typeface="+mn-lt"/>
              </a:rPr>
              <a:t>Goal: $350</a:t>
            </a:r>
          </a:p>
        </p:txBody>
      </p:sp>
      <p:sp>
        <p:nvSpPr>
          <p:cNvPr id="4" name="Footer Placeholder 3">
            <a:extLst>
              <a:ext uri="{FF2B5EF4-FFF2-40B4-BE49-F238E27FC236}">
                <a16:creationId xmlns:a16="http://schemas.microsoft.com/office/drawing/2014/main" id="{C74AF2EC-32FB-4F39-B423-4DA38ED83206}"/>
              </a:ext>
            </a:extLst>
          </p:cNvPr>
          <p:cNvSpPr>
            <a:spLocks noGrp="1"/>
          </p:cNvSpPr>
          <p:nvPr>
            <p:ph type="ftr" sz="quarter" idx="11"/>
          </p:nvPr>
        </p:nvSpPr>
        <p:spPr>
          <a:xfrm>
            <a:off x="4038600" y="6356350"/>
            <a:ext cx="4114800" cy="365125"/>
          </a:xfrm>
        </p:spPr>
        <p:txBody>
          <a:bodyPr/>
          <a:lstStyle/>
          <a:p>
            <a:r>
              <a:rPr lang="en-US"/>
              <a:t>Leann</a:t>
            </a:r>
          </a:p>
        </p:txBody>
      </p:sp>
      <p:sp>
        <p:nvSpPr>
          <p:cNvPr id="5" name="TextBox 4">
            <a:extLst>
              <a:ext uri="{FF2B5EF4-FFF2-40B4-BE49-F238E27FC236}">
                <a16:creationId xmlns:a16="http://schemas.microsoft.com/office/drawing/2014/main" id="{4A76DFF2-F07B-4963-8FCD-6C9EFDA49F62}"/>
              </a:ext>
            </a:extLst>
          </p:cNvPr>
          <p:cNvSpPr txBox="1"/>
          <p:nvPr/>
        </p:nvSpPr>
        <p:spPr>
          <a:xfrm>
            <a:off x="1919929" y="6347995"/>
            <a:ext cx="27282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Table 3: 3'x6' Model BOM</a:t>
            </a:r>
          </a:p>
        </p:txBody>
      </p:sp>
      <p:sp>
        <p:nvSpPr>
          <p:cNvPr id="10" name="TextBox 9">
            <a:extLst>
              <a:ext uri="{FF2B5EF4-FFF2-40B4-BE49-F238E27FC236}">
                <a16:creationId xmlns:a16="http://schemas.microsoft.com/office/drawing/2014/main" id="{98A59FD6-124D-4197-A38D-B86B6DEF4684}"/>
              </a:ext>
            </a:extLst>
          </p:cNvPr>
          <p:cNvSpPr txBox="1"/>
          <p:nvPr/>
        </p:nvSpPr>
        <p:spPr>
          <a:xfrm>
            <a:off x="7634929" y="2999205"/>
            <a:ext cx="27282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Table 4: Testing BOM</a:t>
            </a:r>
          </a:p>
        </p:txBody>
      </p:sp>
    </p:spTree>
    <p:extLst>
      <p:ext uri="{BB962C8B-B14F-4D97-AF65-F5344CB8AC3E}">
        <p14:creationId xmlns:p14="http://schemas.microsoft.com/office/powerpoint/2010/main" val="3800557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5E27-EC4B-4C03-9094-9C3C0C60ED92}"/>
              </a:ext>
            </a:extLst>
          </p:cNvPr>
          <p:cNvSpPr>
            <a:spLocks noGrp="1"/>
          </p:cNvSpPr>
          <p:nvPr>
            <p:ph type="title"/>
          </p:nvPr>
        </p:nvSpPr>
        <p:spPr>
          <a:xfrm>
            <a:off x="682605" y="249272"/>
            <a:ext cx="10515600" cy="1325563"/>
          </a:xfrm>
        </p:spPr>
        <p:txBody>
          <a:bodyPr/>
          <a:lstStyle/>
          <a:p>
            <a:r>
              <a:rPr lang="en-US">
                <a:cs typeface="Calibri Light"/>
              </a:rPr>
              <a:t>Bulk Pricing for 100 units 4'x8' model</a:t>
            </a:r>
            <a:endParaRPr lang="en-US"/>
          </a:p>
        </p:txBody>
      </p:sp>
      <p:graphicFrame>
        <p:nvGraphicFramePr>
          <p:cNvPr id="5" name="Table 10">
            <a:extLst>
              <a:ext uri="{FF2B5EF4-FFF2-40B4-BE49-F238E27FC236}">
                <a16:creationId xmlns:a16="http://schemas.microsoft.com/office/drawing/2014/main" id="{46991FA3-D6BF-4FA6-803A-9AE2BB7A6D67}"/>
              </a:ext>
            </a:extLst>
          </p:cNvPr>
          <p:cNvGraphicFramePr>
            <a:graphicFrameLocks/>
          </p:cNvGraphicFramePr>
          <p:nvPr>
            <p:extLst>
              <p:ext uri="{D42A27DB-BD31-4B8C-83A1-F6EECF244321}">
                <p14:modId xmlns:p14="http://schemas.microsoft.com/office/powerpoint/2010/main" val="1149622355"/>
              </p:ext>
            </p:extLst>
          </p:nvPr>
        </p:nvGraphicFramePr>
        <p:xfrm>
          <a:off x="774240" y="1177922"/>
          <a:ext cx="9345108" cy="5218231"/>
        </p:xfrm>
        <a:graphic>
          <a:graphicData uri="http://schemas.openxmlformats.org/drawingml/2006/table">
            <a:tbl>
              <a:tblPr firstRow="1" bandRow="1">
                <a:tableStyleId>{5C22544A-7EE6-4342-B048-85BDC9FD1C3A}</a:tableStyleId>
              </a:tblPr>
              <a:tblGrid>
                <a:gridCol w="4622855">
                  <a:extLst>
                    <a:ext uri="{9D8B030D-6E8A-4147-A177-3AD203B41FA5}">
                      <a16:colId xmlns:a16="http://schemas.microsoft.com/office/drawing/2014/main" val="416849871"/>
                    </a:ext>
                  </a:extLst>
                </a:gridCol>
                <a:gridCol w="836083">
                  <a:extLst>
                    <a:ext uri="{9D8B030D-6E8A-4147-A177-3AD203B41FA5}">
                      <a16:colId xmlns:a16="http://schemas.microsoft.com/office/drawing/2014/main" val="2137989525"/>
                    </a:ext>
                  </a:extLst>
                </a:gridCol>
                <a:gridCol w="3886170">
                  <a:extLst>
                    <a:ext uri="{9D8B030D-6E8A-4147-A177-3AD203B41FA5}">
                      <a16:colId xmlns:a16="http://schemas.microsoft.com/office/drawing/2014/main" val="2112596138"/>
                    </a:ext>
                  </a:extLst>
                </a:gridCol>
              </a:tblGrid>
              <a:tr h="524311">
                <a:tc>
                  <a:txBody>
                    <a:bodyPr/>
                    <a:lstStyle/>
                    <a:p>
                      <a:r>
                        <a:rPr lang="en-US"/>
                        <a:t>BOM</a:t>
                      </a:r>
                    </a:p>
                  </a:txBody>
                  <a:tcPr/>
                </a:tc>
                <a:tc>
                  <a:txBody>
                    <a:bodyPr/>
                    <a:lstStyle/>
                    <a:p>
                      <a:r>
                        <a:rPr lang="en-US"/>
                        <a:t>Qty </a:t>
                      </a:r>
                    </a:p>
                  </a:txBody>
                  <a:tcPr/>
                </a:tc>
                <a:tc>
                  <a:txBody>
                    <a:bodyPr/>
                    <a:lstStyle/>
                    <a:p>
                      <a:r>
                        <a:rPr lang="en-US"/>
                        <a:t>Unit Price</a:t>
                      </a:r>
                    </a:p>
                  </a:txBody>
                  <a:tcPr/>
                </a:tc>
                <a:extLst>
                  <a:ext uri="{0D108BD9-81ED-4DB2-BD59-A6C34878D82A}">
                    <a16:rowId xmlns:a16="http://schemas.microsoft.com/office/drawing/2014/main" val="3473619908"/>
                  </a:ext>
                </a:extLst>
              </a:tr>
              <a:tr h="265777">
                <a:tc>
                  <a:txBody>
                    <a:bodyPr/>
                    <a:lstStyle/>
                    <a:p>
                      <a:r>
                        <a:rPr lang="en-US" sz="1600"/>
                        <a:t>2'x6'x10' Lumber</a:t>
                      </a:r>
                    </a:p>
                  </a:txBody>
                  <a:tcPr/>
                </a:tc>
                <a:tc>
                  <a:txBody>
                    <a:bodyPr/>
                    <a:lstStyle/>
                    <a:p>
                      <a:pPr lvl="0">
                        <a:buNone/>
                      </a:pPr>
                      <a:r>
                        <a:rPr lang="en-US" sz="1600"/>
                        <a:t>3</a:t>
                      </a:r>
                    </a:p>
                  </a:txBody>
                  <a:tcPr/>
                </a:tc>
                <a:tc>
                  <a:txBody>
                    <a:bodyPr/>
                    <a:lstStyle/>
                    <a:p>
                      <a:pPr lvl="0">
                        <a:buNone/>
                      </a:pPr>
                      <a:r>
                        <a:rPr lang="en-US" sz="1600"/>
                        <a:t>$45.69</a:t>
                      </a:r>
                    </a:p>
                  </a:txBody>
                  <a:tcPr/>
                </a:tc>
                <a:extLst>
                  <a:ext uri="{0D108BD9-81ED-4DB2-BD59-A6C34878D82A}">
                    <a16:rowId xmlns:a16="http://schemas.microsoft.com/office/drawing/2014/main" val="3584508695"/>
                  </a:ext>
                </a:extLst>
              </a:tr>
              <a:tr h="265777">
                <a:tc>
                  <a:txBody>
                    <a:bodyPr/>
                    <a:lstStyle/>
                    <a:p>
                      <a:r>
                        <a:rPr lang="en-US" sz="1600"/>
                        <a:t>2'x4'x3/8" Plexiglass</a:t>
                      </a:r>
                    </a:p>
                  </a:txBody>
                  <a:tcPr/>
                </a:tc>
                <a:tc>
                  <a:txBody>
                    <a:bodyPr/>
                    <a:lstStyle/>
                    <a:p>
                      <a:r>
                        <a:rPr lang="en-US" sz="1600"/>
                        <a:t>1</a:t>
                      </a:r>
                    </a:p>
                  </a:txBody>
                  <a:tcPr/>
                </a:tc>
                <a:tc>
                  <a:txBody>
                    <a:bodyPr/>
                    <a:lstStyle/>
                    <a:p>
                      <a:r>
                        <a:rPr lang="en-US" sz="1600"/>
                        <a:t>$158.20</a:t>
                      </a:r>
                    </a:p>
                  </a:txBody>
                  <a:tcPr/>
                </a:tc>
                <a:extLst>
                  <a:ext uri="{0D108BD9-81ED-4DB2-BD59-A6C34878D82A}">
                    <a16:rowId xmlns:a16="http://schemas.microsoft.com/office/drawing/2014/main" val="2371450636"/>
                  </a:ext>
                </a:extLst>
              </a:tr>
              <a:tr h="265777">
                <a:tc>
                  <a:txBody>
                    <a:bodyPr/>
                    <a:lstStyle/>
                    <a:p>
                      <a:r>
                        <a:rPr lang="en-US" sz="1600"/>
                        <a:t>Plywood Board</a:t>
                      </a:r>
                    </a:p>
                  </a:txBody>
                  <a:tcPr/>
                </a:tc>
                <a:tc>
                  <a:txBody>
                    <a:bodyPr/>
                    <a:lstStyle/>
                    <a:p>
                      <a:r>
                        <a:rPr lang="en-US" sz="1600"/>
                        <a:t>1</a:t>
                      </a:r>
                    </a:p>
                  </a:txBody>
                  <a:tcPr/>
                </a:tc>
                <a:tc>
                  <a:txBody>
                    <a:bodyPr/>
                    <a:lstStyle/>
                    <a:p>
                      <a:r>
                        <a:rPr lang="en-US" sz="1600"/>
                        <a:t>$24.35</a:t>
                      </a:r>
                    </a:p>
                  </a:txBody>
                  <a:tcPr/>
                </a:tc>
                <a:extLst>
                  <a:ext uri="{0D108BD9-81ED-4DB2-BD59-A6C34878D82A}">
                    <a16:rowId xmlns:a16="http://schemas.microsoft.com/office/drawing/2014/main" val="2243584978"/>
                  </a:ext>
                </a:extLst>
              </a:tr>
              <a:tr h="265777">
                <a:tc>
                  <a:txBody>
                    <a:bodyPr/>
                    <a:lstStyle/>
                    <a:p>
                      <a:r>
                        <a:rPr lang="en-US" sz="1600"/>
                        <a:t>High Heat Paint</a:t>
                      </a:r>
                    </a:p>
                  </a:txBody>
                  <a:tcPr/>
                </a:tc>
                <a:tc>
                  <a:txBody>
                    <a:bodyPr/>
                    <a:lstStyle/>
                    <a:p>
                      <a:r>
                        <a:rPr lang="en-US" sz="1600"/>
                        <a:t>6</a:t>
                      </a:r>
                    </a:p>
                  </a:txBody>
                  <a:tcPr/>
                </a:tc>
                <a:tc>
                  <a:txBody>
                    <a:bodyPr/>
                    <a:lstStyle/>
                    <a:p>
                      <a:r>
                        <a:rPr lang="en-US" sz="1600"/>
                        <a:t>$22.32</a:t>
                      </a:r>
                    </a:p>
                  </a:txBody>
                  <a:tcPr/>
                </a:tc>
                <a:extLst>
                  <a:ext uri="{0D108BD9-81ED-4DB2-BD59-A6C34878D82A}">
                    <a16:rowId xmlns:a16="http://schemas.microsoft.com/office/drawing/2014/main" val="1151446075"/>
                  </a:ext>
                </a:extLst>
              </a:tr>
              <a:tr h="265777">
                <a:tc>
                  <a:txBody>
                    <a:bodyPr/>
                    <a:lstStyle/>
                    <a:p>
                      <a:r>
                        <a:rPr lang="en-US" sz="1600"/>
                        <a:t>Insulated Ducting 4"x12'</a:t>
                      </a:r>
                    </a:p>
                  </a:txBody>
                  <a:tcPr/>
                </a:tc>
                <a:tc>
                  <a:txBody>
                    <a:bodyPr/>
                    <a:lstStyle/>
                    <a:p>
                      <a:r>
                        <a:rPr lang="en-US" sz="1600"/>
                        <a:t>1</a:t>
                      </a:r>
                    </a:p>
                  </a:txBody>
                  <a:tcPr/>
                </a:tc>
                <a:tc>
                  <a:txBody>
                    <a:bodyPr/>
                    <a:lstStyle/>
                    <a:p>
                      <a:r>
                        <a:rPr lang="en-US" sz="1600"/>
                        <a:t>$18.77</a:t>
                      </a:r>
                    </a:p>
                  </a:txBody>
                  <a:tcPr/>
                </a:tc>
                <a:extLst>
                  <a:ext uri="{0D108BD9-81ED-4DB2-BD59-A6C34878D82A}">
                    <a16:rowId xmlns:a16="http://schemas.microsoft.com/office/drawing/2014/main" val="2852477617"/>
                  </a:ext>
                </a:extLst>
              </a:tr>
              <a:tr h="265777">
                <a:tc>
                  <a:txBody>
                    <a:bodyPr/>
                    <a:lstStyle/>
                    <a:p>
                      <a:r>
                        <a:rPr lang="en-US" sz="1600"/>
                        <a:t>Heat Resistant Caulk</a:t>
                      </a:r>
                    </a:p>
                  </a:txBody>
                  <a:tcPr/>
                </a:tc>
                <a:tc>
                  <a:txBody>
                    <a:bodyPr/>
                    <a:lstStyle/>
                    <a:p>
                      <a:r>
                        <a:rPr lang="en-US" sz="1600"/>
                        <a:t>1</a:t>
                      </a:r>
                    </a:p>
                  </a:txBody>
                  <a:tcPr/>
                </a:tc>
                <a:tc>
                  <a:txBody>
                    <a:bodyPr/>
                    <a:lstStyle/>
                    <a:p>
                      <a:r>
                        <a:rPr lang="en-US" sz="1600"/>
                        <a:t>$2.08</a:t>
                      </a:r>
                    </a:p>
                  </a:txBody>
                  <a:tcPr/>
                </a:tc>
                <a:extLst>
                  <a:ext uri="{0D108BD9-81ED-4DB2-BD59-A6C34878D82A}">
                    <a16:rowId xmlns:a16="http://schemas.microsoft.com/office/drawing/2014/main" val="1496266711"/>
                  </a:ext>
                </a:extLst>
              </a:tr>
              <a:tr h="265777">
                <a:tc>
                  <a:txBody>
                    <a:bodyPr/>
                    <a:lstStyle/>
                    <a:p>
                      <a:r>
                        <a:rPr lang="en-US" sz="1600"/>
                        <a:t>Plain Aluminum Sheet</a:t>
                      </a:r>
                    </a:p>
                  </a:txBody>
                  <a:tcPr/>
                </a:tc>
                <a:tc>
                  <a:txBody>
                    <a:bodyPr/>
                    <a:lstStyle/>
                    <a:p>
                      <a:r>
                        <a:rPr lang="en-US" sz="1600"/>
                        <a:t>4</a:t>
                      </a:r>
                    </a:p>
                  </a:txBody>
                  <a:tcPr/>
                </a:tc>
                <a:tc>
                  <a:txBody>
                    <a:bodyPr/>
                    <a:lstStyle/>
                    <a:p>
                      <a:r>
                        <a:rPr lang="en-US" sz="1600"/>
                        <a:t>$81.92</a:t>
                      </a:r>
                    </a:p>
                  </a:txBody>
                  <a:tcPr/>
                </a:tc>
                <a:extLst>
                  <a:ext uri="{0D108BD9-81ED-4DB2-BD59-A6C34878D82A}">
                    <a16:rowId xmlns:a16="http://schemas.microsoft.com/office/drawing/2014/main" val="2000465014"/>
                  </a:ext>
                </a:extLst>
              </a:tr>
              <a:tr h="265777">
                <a:tc>
                  <a:txBody>
                    <a:bodyPr/>
                    <a:lstStyle/>
                    <a:p>
                      <a:r>
                        <a:rPr lang="en-US" sz="1600" b="0" i="0" u="none" strike="noStrike" noProof="0">
                          <a:latin typeface="Calibri"/>
                        </a:rPr>
                        <a:t>50-Watt Polycrystalline Solar</a:t>
                      </a:r>
                    </a:p>
                  </a:txBody>
                  <a:tcPr/>
                </a:tc>
                <a:tc>
                  <a:txBody>
                    <a:bodyPr/>
                    <a:lstStyle/>
                    <a:p>
                      <a:r>
                        <a:rPr lang="en-US" sz="1600"/>
                        <a:t>1</a:t>
                      </a:r>
                    </a:p>
                  </a:txBody>
                  <a:tcPr/>
                </a:tc>
                <a:tc>
                  <a:txBody>
                    <a:bodyPr/>
                    <a:lstStyle/>
                    <a:p>
                      <a:r>
                        <a:rPr lang="en-US" sz="1600"/>
                        <a:t>$54.45</a:t>
                      </a:r>
                    </a:p>
                  </a:txBody>
                  <a:tcPr/>
                </a:tc>
                <a:extLst>
                  <a:ext uri="{0D108BD9-81ED-4DB2-BD59-A6C34878D82A}">
                    <a16:rowId xmlns:a16="http://schemas.microsoft.com/office/drawing/2014/main" val="3715551017"/>
                  </a:ext>
                </a:extLst>
              </a:tr>
              <a:tr h="265777">
                <a:tc>
                  <a:txBody>
                    <a:bodyPr/>
                    <a:lstStyle/>
                    <a:p>
                      <a:pPr lvl="0">
                        <a:buNone/>
                      </a:pPr>
                      <a:r>
                        <a:rPr lang="en-US" sz="1600" b="0" i="0" u="none" strike="noStrike" noProof="0">
                          <a:latin typeface="Calibri"/>
                        </a:rPr>
                        <a:t>Fan</a:t>
                      </a:r>
                    </a:p>
                  </a:txBody>
                  <a:tcPr/>
                </a:tc>
                <a:tc>
                  <a:txBody>
                    <a:bodyPr/>
                    <a:lstStyle/>
                    <a:p>
                      <a:pPr lvl="0">
                        <a:buNone/>
                      </a:pPr>
                      <a:r>
                        <a:rPr lang="en-US" sz="1600"/>
                        <a:t>1</a:t>
                      </a:r>
                    </a:p>
                  </a:txBody>
                  <a:tcPr/>
                </a:tc>
                <a:tc>
                  <a:txBody>
                    <a:bodyPr/>
                    <a:lstStyle/>
                    <a:p>
                      <a:pPr lvl="0">
                        <a:buNone/>
                      </a:pPr>
                      <a:r>
                        <a:rPr lang="en-US" sz="1600"/>
                        <a:t>$32.16</a:t>
                      </a:r>
                    </a:p>
                  </a:txBody>
                  <a:tcPr/>
                </a:tc>
                <a:extLst>
                  <a:ext uri="{0D108BD9-81ED-4DB2-BD59-A6C34878D82A}">
                    <a16:rowId xmlns:a16="http://schemas.microsoft.com/office/drawing/2014/main" val="1591362767"/>
                  </a:ext>
                </a:extLst>
              </a:tr>
              <a:tr h="265777">
                <a:tc>
                  <a:txBody>
                    <a:bodyPr/>
                    <a:lstStyle/>
                    <a:p>
                      <a:pPr lvl="0">
                        <a:buNone/>
                      </a:pPr>
                      <a:r>
                        <a:rPr lang="en-US" sz="1600" b="0" i="0" u="none" strike="noStrike" noProof="0">
                          <a:latin typeface="Calibri"/>
                        </a:rPr>
                        <a:t>Solar Controller</a:t>
                      </a:r>
                    </a:p>
                  </a:txBody>
                  <a:tcPr/>
                </a:tc>
                <a:tc>
                  <a:txBody>
                    <a:bodyPr/>
                    <a:lstStyle/>
                    <a:p>
                      <a:pPr lvl="0">
                        <a:buNone/>
                      </a:pPr>
                      <a:r>
                        <a:rPr lang="en-US" sz="1600"/>
                        <a:t>1</a:t>
                      </a:r>
                    </a:p>
                  </a:txBody>
                  <a:tcPr/>
                </a:tc>
                <a:tc>
                  <a:txBody>
                    <a:bodyPr/>
                    <a:lstStyle/>
                    <a:p>
                      <a:pPr lvl="0">
                        <a:buNone/>
                      </a:pPr>
                      <a:r>
                        <a:rPr lang="en-US" sz="1600"/>
                        <a:t>$14.99</a:t>
                      </a:r>
                    </a:p>
                  </a:txBody>
                  <a:tcPr/>
                </a:tc>
                <a:extLst>
                  <a:ext uri="{0D108BD9-81ED-4DB2-BD59-A6C34878D82A}">
                    <a16:rowId xmlns:a16="http://schemas.microsoft.com/office/drawing/2014/main" val="3453209656"/>
                  </a:ext>
                </a:extLst>
              </a:tr>
              <a:tr h="265777">
                <a:tc>
                  <a:txBody>
                    <a:bodyPr/>
                    <a:lstStyle/>
                    <a:p>
                      <a:pPr lvl="0">
                        <a:buNone/>
                      </a:pPr>
                      <a:r>
                        <a:rPr lang="en-US" sz="1600" b="0" i="0" u="none" strike="noStrike" noProof="0">
                          <a:latin typeface="Calibri"/>
                        </a:rPr>
                        <a:t>Temperature Controller Module</a:t>
                      </a:r>
                    </a:p>
                  </a:txBody>
                  <a:tcPr/>
                </a:tc>
                <a:tc>
                  <a:txBody>
                    <a:bodyPr/>
                    <a:lstStyle/>
                    <a:p>
                      <a:pPr lvl="0">
                        <a:buNone/>
                      </a:pPr>
                      <a:r>
                        <a:rPr lang="en-US" sz="1600"/>
                        <a:t>1</a:t>
                      </a:r>
                    </a:p>
                  </a:txBody>
                  <a:tcPr/>
                </a:tc>
                <a:tc>
                  <a:txBody>
                    <a:bodyPr/>
                    <a:lstStyle/>
                    <a:p>
                      <a:pPr lvl="0">
                        <a:buNone/>
                      </a:pPr>
                      <a:r>
                        <a:rPr lang="en-US" sz="1600"/>
                        <a:t>$8.99</a:t>
                      </a:r>
                    </a:p>
                  </a:txBody>
                  <a:tcPr/>
                </a:tc>
                <a:extLst>
                  <a:ext uri="{0D108BD9-81ED-4DB2-BD59-A6C34878D82A}">
                    <a16:rowId xmlns:a16="http://schemas.microsoft.com/office/drawing/2014/main" val="2319878034"/>
                  </a:ext>
                </a:extLst>
              </a:tr>
              <a:tr h="265777">
                <a:tc>
                  <a:txBody>
                    <a:bodyPr/>
                    <a:lstStyle/>
                    <a:p>
                      <a:pPr lvl="0">
                        <a:buNone/>
                      </a:pPr>
                      <a:r>
                        <a:rPr lang="en-US" sz="1600" b="0" i="0" u="none" strike="noStrike" noProof="0">
                          <a:latin typeface="Calibri"/>
                        </a:rPr>
                        <a:t>Switch</a:t>
                      </a:r>
                    </a:p>
                  </a:txBody>
                  <a:tcPr/>
                </a:tc>
                <a:tc>
                  <a:txBody>
                    <a:bodyPr/>
                    <a:lstStyle/>
                    <a:p>
                      <a:pPr lvl="0">
                        <a:buNone/>
                      </a:pPr>
                      <a:r>
                        <a:rPr lang="en-US" sz="1600"/>
                        <a:t>1</a:t>
                      </a:r>
                    </a:p>
                  </a:txBody>
                  <a:tcPr/>
                </a:tc>
                <a:tc>
                  <a:txBody>
                    <a:bodyPr/>
                    <a:lstStyle/>
                    <a:p>
                      <a:pPr lvl="0">
                        <a:buNone/>
                      </a:pPr>
                      <a:r>
                        <a:rPr lang="en-US" sz="1600"/>
                        <a:t>$6.99</a:t>
                      </a:r>
                    </a:p>
                  </a:txBody>
                  <a:tcPr/>
                </a:tc>
                <a:extLst>
                  <a:ext uri="{0D108BD9-81ED-4DB2-BD59-A6C34878D82A}">
                    <a16:rowId xmlns:a16="http://schemas.microsoft.com/office/drawing/2014/main" val="199652502"/>
                  </a:ext>
                </a:extLst>
              </a:tr>
              <a:tr h="265777">
                <a:tc>
                  <a:txBody>
                    <a:bodyPr/>
                    <a:lstStyle/>
                    <a:p>
                      <a:pPr lvl="0">
                        <a:buNone/>
                      </a:pPr>
                      <a:r>
                        <a:rPr lang="en-US" sz="1600" b="0" i="0" u="none" strike="noStrike" noProof="0">
                          <a:latin typeface="Calibri"/>
                        </a:rPr>
                        <a:t>Fiberglass Insulation</a:t>
                      </a:r>
                    </a:p>
                  </a:txBody>
                  <a:tcPr/>
                </a:tc>
                <a:tc>
                  <a:txBody>
                    <a:bodyPr/>
                    <a:lstStyle/>
                    <a:p>
                      <a:pPr lvl="0">
                        <a:buNone/>
                      </a:pPr>
                      <a:r>
                        <a:rPr lang="en-US" sz="1600"/>
                        <a:t>18 sq ft</a:t>
                      </a:r>
                    </a:p>
                  </a:txBody>
                  <a:tcPr/>
                </a:tc>
                <a:tc>
                  <a:txBody>
                    <a:bodyPr/>
                    <a:lstStyle/>
                    <a:p>
                      <a:pPr lvl="0">
                        <a:buNone/>
                      </a:pPr>
                      <a:r>
                        <a:rPr lang="en-US" sz="1600"/>
                        <a:t>$4.99</a:t>
                      </a:r>
                    </a:p>
                  </a:txBody>
                  <a:tcPr/>
                </a:tc>
                <a:extLst>
                  <a:ext uri="{0D108BD9-81ED-4DB2-BD59-A6C34878D82A}">
                    <a16:rowId xmlns:a16="http://schemas.microsoft.com/office/drawing/2014/main" val="3269033558"/>
                  </a:ext>
                </a:extLst>
              </a:tr>
              <a:tr h="265777">
                <a:tc gridSpan="2">
                  <a:txBody>
                    <a:bodyPr/>
                    <a:lstStyle/>
                    <a:p>
                      <a:pPr algn="r"/>
                      <a:r>
                        <a:rPr lang="en-US" sz="1600"/>
                        <a:t>Total Remaining</a:t>
                      </a:r>
                    </a:p>
                  </a:txBody>
                  <a:tcPr/>
                </a:tc>
                <a:tc hMerge="1">
                  <a:txBody>
                    <a:bodyPr/>
                    <a:lstStyle/>
                    <a:p>
                      <a:endParaRPr lang="en-US"/>
                    </a:p>
                  </a:txBody>
                  <a:tcPr/>
                </a:tc>
                <a:tc>
                  <a:txBody>
                    <a:bodyPr/>
                    <a:lstStyle/>
                    <a:p>
                      <a:r>
                        <a:rPr lang="en-US" sz="1600"/>
                        <a:t>$475.90</a:t>
                      </a:r>
                    </a:p>
                  </a:txBody>
                  <a:tcPr/>
                </a:tc>
                <a:extLst>
                  <a:ext uri="{0D108BD9-81ED-4DB2-BD59-A6C34878D82A}">
                    <a16:rowId xmlns:a16="http://schemas.microsoft.com/office/drawing/2014/main" val="217133669"/>
                  </a:ext>
                </a:extLst>
              </a:tr>
            </a:tbl>
          </a:graphicData>
        </a:graphic>
      </p:graphicFrame>
      <p:sp>
        <p:nvSpPr>
          <p:cNvPr id="4" name="Slide Number Placeholder 3">
            <a:extLst>
              <a:ext uri="{FF2B5EF4-FFF2-40B4-BE49-F238E27FC236}">
                <a16:creationId xmlns:a16="http://schemas.microsoft.com/office/drawing/2014/main" id="{1426F209-3EF6-405D-BE3A-8649C67707CA}"/>
              </a:ext>
            </a:extLst>
          </p:cNvPr>
          <p:cNvSpPr>
            <a:spLocks noGrp="1"/>
          </p:cNvSpPr>
          <p:nvPr>
            <p:ph type="sldNum" sz="quarter" idx="12"/>
          </p:nvPr>
        </p:nvSpPr>
        <p:spPr/>
        <p:txBody>
          <a:bodyPr/>
          <a:lstStyle/>
          <a:p>
            <a:r>
              <a:rPr lang="en-US"/>
              <a:t>8</a:t>
            </a:r>
          </a:p>
        </p:txBody>
      </p:sp>
      <p:sp>
        <p:nvSpPr>
          <p:cNvPr id="7" name="Footer Placeholder 3">
            <a:extLst>
              <a:ext uri="{FF2B5EF4-FFF2-40B4-BE49-F238E27FC236}">
                <a16:creationId xmlns:a16="http://schemas.microsoft.com/office/drawing/2014/main" id="{8E132C37-304F-4736-8833-866D2E553398}"/>
              </a:ext>
            </a:extLst>
          </p:cNvPr>
          <p:cNvSpPr>
            <a:spLocks noGrp="1"/>
          </p:cNvSpPr>
          <p:nvPr>
            <p:ph type="ftr" sz="quarter" idx="11"/>
          </p:nvPr>
        </p:nvSpPr>
        <p:spPr>
          <a:xfrm>
            <a:off x="4038600" y="6536824"/>
            <a:ext cx="4114800" cy="365125"/>
          </a:xfrm>
        </p:spPr>
        <p:txBody>
          <a:bodyPr/>
          <a:lstStyle/>
          <a:p>
            <a:r>
              <a:rPr lang="en-US"/>
              <a:t>Leann</a:t>
            </a:r>
          </a:p>
        </p:txBody>
      </p:sp>
      <p:sp>
        <p:nvSpPr>
          <p:cNvPr id="3" name="TextBox 2">
            <a:extLst>
              <a:ext uri="{FF2B5EF4-FFF2-40B4-BE49-F238E27FC236}">
                <a16:creationId xmlns:a16="http://schemas.microsoft.com/office/drawing/2014/main" id="{E6789E0B-4311-4701-BFCC-911F1578CDB1}"/>
              </a:ext>
            </a:extLst>
          </p:cNvPr>
          <p:cNvSpPr txBox="1"/>
          <p:nvPr/>
        </p:nvSpPr>
        <p:spPr>
          <a:xfrm>
            <a:off x="4366349" y="6307890"/>
            <a:ext cx="27282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Table 5: 4'x8' Model BOM</a:t>
            </a:r>
          </a:p>
        </p:txBody>
      </p:sp>
    </p:spTree>
    <p:extLst>
      <p:ext uri="{BB962C8B-B14F-4D97-AF65-F5344CB8AC3E}">
        <p14:creationId xmlns:p14="http://schemas.microsoft.com/office/powerpoint/2010/main" val="21223104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D074DE2EEE544498F5E17B2F07B4E1" ma:contentTypeVersion="9" ma:contentTypeDescription="Create a new document." ma:contentTypeScope="" ma:versionID="aad4932b54ebd5338b34bff4eec47ecf">
  <xsd:schema xmlns:xsd="http://www.w3.org/2001/XMLSchema" xmlns:xs="http://www.w3.org/2001/XMLSchema" xmlns:p="http://schemas.microsoft.com/office/2006/metadata/properties" xmlns:ns2="a6e9fffb-c4cd-4f4e-a5af-54d192e1f73c" targetNamespace="http://schemas.microsoft.com/office/2006/metadata/properties" ma:root="true" ma:fieldsID="3b965d3a190158771602ad2a6dc9f574" ns2:_="">
    <xsd:import namespace="a6e9fffb-c4cd-4f4e-a5af-54d192e1f7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e9fffb-c4cd-4f4e-a5af-54d192e1f7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D04F6E-D8E2-4D54-ACBF-57438895A3B2}">
  <ds:schemaRefs>
    <ds:schemaRef ds:uri="a6e9fffb-c4cd-4f4e-a5af-54d192e1f7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1924EF5-A282-4C4C-BFEC-B210226FA306}">
  <ds:schemaRefs>
    <ds:schemaRef ds:uri="http://schemas.microsoft.com/sharepoint/v3/contenttype/forms"/>
  </ds:schemaRefs>
</ds:datastoreItem>
</file>

<file path=customXml/itemProps3.xml><?xml version="1.0" encoding="utf-8"?>
<ds:datastoreItem xmlns:ds="http://schemas.openxmlformats.org/officeDocument/2006/customXml" ds:itemID="{615E91A3-5D68-4280-88F4-752340DF7D85}">
  <ds:schemaRefs>
    <ds:schemaRef ds:uri="a6e9fffb-c4cd-4f4e-a5af-54d192e1f7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23</Slides>
  <Notes>13</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Red Feather  Final Presentation</vt:lpstr>
      <vt:lpstr>Project Description</vt:lpstr>
      <vt:lpstr>Design Requirements </vt:lpstr>
      <vt:lpstr>Design Description</vt:lpstr>
      <vt:lpstr>Design Decisions</vt:lpstr>
      <vt:lpstr>Justification of decisions</vt:lpstr>
      <vt:lpstr>Justification of decisions</vt:lpstr>
      <vt:lpstr>BOM 3'x6' Model </vt:lpstr>
      <vt:lpstr>Bulk Pricing for 100 units 4'x8' model</vt:lpstr>
      <vt:lpstr>Manufacturing</vt:lpstr>
      <vt:lpstr>Manufacturing</vt:lpstr>
      <vt:lpstr>Manufacturing</vt:lpstr>
      <vt:lpstr>Finished Prototype</vt:lpstr>
      <vt:lpstr>Testing: Setup</vt:lpstr>
      <vt:lpstr>Testing: Setup</vt:lpstr>
      <vt:lpstr>Testing: Calculations</vt:lpstr>
      <vt:lpstr>Testing: Results</vt:lpstr>
      <vt:lpstr>Testing: Results</vt:lpstr>
      <vt:lpstr>Construction Plan</vt:lpstr>
      <vt:lpstr>Future Work: Design Improvements</vt:lpstr>
      <vt:lpstr>Future Work: Further testing</vt:lpstr>
      <vt:lpstr>Future Work: Thermal Battery</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Feather  Midpoint Presentation</dc:title>
  <dc:creator>Trevor Scott</dc:creator>
  <cp:revision>1</cp:revision>
  <dcterms:created xsi:type="dcterms:W3CDTF">2020-09-27T22:42:10Z</dcterms:created>
  <dcterms:modified xsi:type="dcterms:W3CDTF">2020-11-19T23:14:54Z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0x010100E7D074DE2EEE544498F5E17B2F07B4E1</vt:lpwstr>
  </property>
</Properties>
</file>